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5" r:id="rId7"/>
    <p:sldId id="262" r:id="rId8"/>
    <p:sldId id="266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0BBD26-8750-41D7-9175-260D96B8A632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72D3D2-578E-4928-8230-BFE31A74DB35}">
      <dgm:prSet custT="1"/>
      <dgm:spPr/>
      <dgm:t>
        <a:bodyPr/>
        <a:lstStyle/>
        <a:p>
          <a:r>
            <a:rPr lang="en-US" sz="1700" dirty="0"/>
            <a:t>Determine the locations of factories and the scope of influence of each factory</a:t>
          </a:r>
        </a:p>
      </dgm:t>
    </dgm:pt>
    <dgm:pt modelId="{249343C7-4CCF-4F5D-B076-26AA37A61847}" type="parTrans" cxnId="{AF53AB70-809E-4877-AF24-A7089D128A98}">
      <dgm:prSet/>
      <dgm:spPr/>
      <dgm:t>
        <a:bodyPr/>
        <a:lstStyle/>
        <a:p>
          <a:endParaRPr lang="en-US"/>
        </a:p>
      </dgm:t>
    </dgm:pt>
    <dgm:pt modelId="{BE0D1A72-D86F-4913-A1CF-174C42F0FB3D}" type="sibTrans" cxnId="{AF53AB70-809E-4877-AF24-A7089D128A98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5188EEC-B2C7-441D-919D-89E2E8FDDE9B}">
      <dgm:prSet custT="1"/>
      <dgm:spPr/>
      <dgm:t>
        <a:bodyPr/>
        <a:lstStyle/>
        <a:p>
          <a:r>
            <a:rPr lang="en-US" sz="1700" dirty="0"/>
            <a:t> Determine the residential neighborhoods located in the areas affected by factories</a:t>
          </a:r>
        </a:p>
      </dgm:t>
    </dgm:pt>
    <dgm:pt modelId="{FF80225E-198D-4FCE-8C11-A12A3B0763FC}" type="parTrans" cxnId="{1851EC49-B238-4F87-B83A-E1B253D65361}">
      <dgm:prSet/>
      <dgm:spPr/>
      <dgm:t>
        <a:bodyPr/>
        <a:lstStyle/>
        <a:p>
          <a:endParaRPr lang="en-US"/>
        </a:p>
      </dgm:t>
    </dgm:pt>
    <dgm:pt modelId="{E6EEFA03-F181-497C-988F-2A0E5BA75590}" type="sibTrans" cxnId="{1851EC49-B238-4F87-B83A-E1B253D6536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AE17917-9CFE-457A-829A-38EA1B9F967B}">
      <dgm:prSet custT="1"/>
      <dgm:spPr/>
      <dgm:t>
        <a:bodyPr/>
        <a:lstStyle/>
        <a:p>
          <a:r>
            <a:rPr lang="en-US" sz="1700" dirty="0"/>
            <a:t>Monitor and observe the spread of pollution during a specific period</a:t>
          </a:r>
        </a:p>
      </dgm:t>
    </dgm:pt>
    <dgm:pt modelId="{6A5DE98B-5FA0-40C6-9E30-C99CDADC8D7A}" type="parTrans" cxnId="{A7637934-81B3-488D-89C2-E4BD716260AA}">
      <dgm:prSet/>
      <dgm:spPr/>
      <dgm:t>
        <a:bodyPr/>
        <a:lstStyle/>
        <a:p>
          <a:endParaRPr lang="en-US"/>
        </a:p>
      </dgm:t>
    </dgm:pt>
    <dgm:pt modelId="{B0FA7E33-1A82-4629-A22F-732E0583D1A3}" type="sibTrans" cxnId="{A7637934-81B3-488D-89C2-E4BD716260A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36BFC55-A781-48EE-ADC5-B9D3FCFA2824}">
      <dgm:prSet custT="1"/>
      <dgm:spPr/>
      <dgm:t>
        <a:bodyPr/>
        <a:lstStyle/>
        <a:p>
          <a:r>
            <a:rPr lang="en-US" sz="1700" dirty="0"/>
            <a:t>Determine the pattern by which pollution changes across residential neighborhoods</a:t>
          </a:r>
        </a:p>
      </dgm:t>
    </dgm:pt>
    <dgm:pt modelId="{15815130-AA82-4761-94CC-CC606F8A5067}" type="parTrans" cxnId="{F90A91B0-C306-41C0-9DF1-0EF19D318162}">
      <dgm:prSet/>
      <dgm:spPr/>
      <dgm:t>
        <a:bodyPr/>
        <a:lstStyle/>
        <a:p>
          <a:endParaRPr lang="en-US"/>
        </a:p>
      </dgm:t>
    </dgm:pt>
    <dgm:pt modelId="{5DD650A1-57A9-4CE8-8F62-977647F95E09}" type="sibTrans" cxnId="{F90A91B0-C306-41C0-9DF1-0EF19D318162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D6009A19-8D87-4C67-9773-E9DB5A9BA1D9}">
      <dgm:prSet custT="1"/>
      <dgm:spPr/>
      <dgm:t>
        <a:bodyPr/>
        <a:lstStyle/>
        <a:p>
          <a:r>
            <a:rPr lang="en-US" sz="1100" dirty="0"/>
            <a:t> </a:t>
          </a:r>
          <a:r>
            <a:rPr lang="en-US" sz="1700" dirty="0"/>
            <a:t>Try to suggest effective solutions</a:t>
          </a:r>
        </a:p>
      </dgm:t>
    </dgm:pt>
    <dgm:pt modelId="{C605CC75-0762-45AD-98EB-783245245EA0}" type="parTrans" cxnId="{36FDEE1C-8A86-458C-AFD2-F2DCF6BFCCC5}">
      <dgm:prSet/>
      <dgm:spPr/>
      <dgm:t>
        <a:bodyPr/>
        <a:lstStyle/>
        <a:p>
          <a:endParaRPr lang="en-US"/>
        </a:p>
      </dgm:t>
    </dgm:pt>
    <dgm:pt modelId="{7102C3B4-E050-4357-AA10-360255C15D9D}" type="sibTrans" cxnId="{36FDEE1C-8A86-458C-AFD2-F2DCF6BFCCC5}">
      <dgm:prSet phldrT="5" phldr="0"/>
      <dgm:spPr/>
      <dgm:t>
        <a:bodyPr/>
        <a:lstStyle/>
        <a:p>
          <a:r>
            <a:rPr lang="en-US"/>
            <a:t>5</a:t>
          </a:r>
          <a:endParaRPr lang="en-US" dirty="0"/>
        </a:p>
      </dgm:t>
    </dgm:pt>
    <dgm:pt modelId="{E7B0DEC1-9BE1-478A-A35B-96B0EFF4AAA3}" type="pres">
      <dgm:prSet presAssocID="{2F0BBD26-8750-41D7-9175-260D96B8A632}" presName="linearFlow" presStyleCnt="0">
        <dgm:presLayoutVars>
          <dgm:dir/>
          <dgm:animLvl val="lvl"/>
          <dgm:resizeHandles val="exact"/>
        </dgm:presLayoutVars>
      </dgm:prSet>
      <dgm:spPr/>
    </dgm:pt>
    <dgm:pt modelId="{B3A7EC16-75A7-44B9-9816-C727951E7BDE}" type="pres">
      <dgm:prSet presAssocID="{DC72D3D2-578E-4928-8230-BFE31A74DB35}" presName="compositeNode" presStyleCnt="0"/>
      <dgm:spPr/>
    </dgm:pt>
    <dgm:pt modelId="{31B61843-C8E2-4690-9F62-D43B61E5C260}" type="pres">
      <dgm:prSet presAssocID="{DC72D3D2-578E-4928-8230-BFE31A74DB3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1BE373D-DF99-41E6-BD82-346B71C2F1EC}" type="pres">
      <dgm:prSet presAssocID="{DC72D3D2-578E-4928-8230-BFE31A74DB35}" presName="parSh" presStyleCnt="0"/>
      <dgm:spPr/>
    </dgm:pt>
    <dgm:pt modelId="{77BE9A14-6810-4F0F-AE63-83D556150889}" type="pres">
      <dgm:prSet presAssocID="{DC72D3D2-578E-4928-8230-BFE31A74DB35}" presName="lineNode" presStyleLbl="alignAccFollowNode1" presStyleIdx="0" presStyleCnt="15"/>
      <dgm:spPr/>
    </dgm:pt>
    <dgm:pt modelId="{85AF0753-552B-49B4-8CF0-A7BCF6F12DF5}" type="pres">
      <dgm:prSet presAssocID="{DC72D3D2-578E-4928-8230-BFE31A74DB35}" presName="lineArrowNode" presStyleLbl="alignAccFollowNode1" presStyleIdx="1" presStyleCnt="15"/>
      <dgm:spPr/>
    </dgm:pt>
    <dgm:pt modelId="{F4B98355-4840-4D8E-AFB7-6D1C061DC663}" type="pres">
      <dgm:prSet presAssocID="{BE0D1A72-D86F-4913-A1CF-174C42F0FB3D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20DB3400-88B3-4BAA-B70A-039026FC99A5}" type="pres">
      <dgm:prSet presAssocID="{BE0D1A72-D86F-4913-A1CF-174C42F0FB3D}" presName="spacerBetweenCircleAndCallout" presStyleCnt="0">
        <dgm:presLayoutVars/>
      </dgm:prSet>
      <dgm:spPr/>
    </dgm:pt>
    <dgm:pt modelId="{80329709-F597-4BF3-AF1B-DBED5D2140B0}" type="pres">
      <dgm:prSet presAssocID="{DC72D3D2-578E-4928-8230-BFE31A74DB35}" presName="nodeText" presStyleLbl="alignAccFollowNode1" presStyleIdx="2" presStyleCnt="15" custLinFactNeighborX="1100" custLinFactNeighborY="929">
        <dgm:presLayoutVars>
          <dgm:bulletEnabled val="1"/>
        </dgm:presLayoutVars>
      </dgm:prSet>
      <dgm:spPr/>
    </dgm:pt>
    <dgm:pt modelId="{32429579-B3C2-46DA-A1BF-A3C41BBB9832}" type="pres">
      <dgm:prSet presAssocID="{BE0D1A72-D86F-4913-A1CF-174C42F0FB3D}" presName="sibTransComposite" presStyleCnt="0"/>
      <dgm:spPr/>
    </dgm:pt>
    <dgm:pt modelId="{E8185432-2F4F-4CE7-8C70-E0529135E304}" type="pres">
      <dgm:prSet presAssocID="{65188EEC-B2C7-441D-919D-89E2E8FDDE9B}" presName="compositeNode" presStyleCnt="0"/>
      <dgm:spPr/>
    </dgm:pt>
    <dgm:pt modelId="{0D390207-B572-4F4F-8704-875DA28A1417}" type="pres">
      <dgm:prSet presAssocID="{65188EEC-B2C7-441D-919D-89E2E8FDDE9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23883EB-05B0-4A03-803B-D79E89566683}" type="pres">
      <dgm:prSet presAssocID="{65188EEC-B2C7-441D-919D-89E2E8FDDE9B}" presName="parSh" presStyleCnt="0"/>
      <dgm:spPr/>
    </dgm:pt>
    <dgm:pt modelId="{D5CE3C6D-7CA4-4A6E-B5E1-CA840F7058EF}" type="pres">
      <dgm:prSet presAssocID="{65188EEC-B2C7-441D-919D-89E2E8FDDE9B}" presName="lineNode" presStyleLbl="alignAccFollowNode1" presStyleIdx="3" presStyleCnt="15"/>
      <dgm:spPr/>
    </dgm:pt>
    <dgm:pt modelId="{04F57655-DEE5-4714-A544-034EB0BE75C1}" type="pres">
      <dgm:prSet presAssocID="{65188EEC-B2C7-441D-919D-89E2E8FDDE9B}" presName="lineArrowNode" presStyleLbl="alignAccFollowNode1" presStyleIdx="4" presStyleCnt="15"/>
      <dgm:spPr/>
    </dgm:pt>
    <dgm:pt modelId="{22CBF950-80AF-43D4-BC7C-7D1ACC5673AA}" type="pres">
      <dgm:prSet presAssocID="{E6EEFA03-F181-497C-988F-2A0E5BA75590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8348E5AA-21C2-41BE-A17E-88A344427009}" type="pres">
      <dgm:prSet presAssocID="{E6EEFA03-F181-497C-988F-2A0E5BA75590}" presName="spacerBetweenCircleAndCallout" presStyleCnt="0">
        <dgm:presLayoutVars/>
      </dgm:prSet>
      <dgm:spPr/>
    </dgm:pt>
    <dgm:pt modelId="{A7D169CF-0E92-4D53-80F8-B2F4EFB1E8F2}" type="pres">
      <dgm:prSet presAssocID="{65188EEC-B2C7-441D-919D-89E2E8FDDE9B}" presName="nodeText" presStyleLbl="alignAccFollowNode1" presStyleIdx="5" presStyleCnt="15">
        <dgm:presLayoutVars>
          <dgm:bulletEnabled val="1"/>
        </dgm:presLayoutVars>
      </dgm:prSet>
      <dgm:spPr/>
    </dgm:pt>
    <dgm:pt modelId="{5D130C7E-FD8D-411F-BA7E-C85D7FE796AE}" type="pres">
      <dgm:prSet presAssocID="{E6EEFA03-F181-497C-988F-2A0E5BA75590}" presName="sibTransComposite" presStyleCnt="0"/>
      <dgm:spPr/>
    </dgm:pt>
    <dgm:pt modelId="{5ADC1641-3E17-49D1-AE3A-7893F5BA7AE1}" type="pres">
      <dgm:prSet presAssocID="{FAE17917-9CFE-457A-829A-38EA1B9F967B}" presName="compositeNode" presStyleCnt="0"/>
      <dgm:spPr/>
    </dgm:pt>
    <dgm:pt modelId="{236A6C66-6B8A-47D8-B0A8-DB457D5E56C4}" type="pres">
      <dgm:prSet presAssocID="{FAE17917-9CFE-457A-829A-38EA1B9F967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C55DC6B-5FAA-46DC-8C1F-A02DB1E834BD}" type="pres">
      <dgm:prSet presAssocID="{FAE17917-9CFE-457A-829A-38EA1B9F967B}" presName="parSh" presStyleCnt="0"/>
      <dgm:spPr/>
    </dgm:pt>
    <dgm:pt modelId="{9B4DDC7B-4EC6-4BB0-A9A3-640CD2B24F74}" type="pres">
      <dgm:prSet presAssocID="{FAE17917-9CFE-457A-829A-38EA1B9F967B}" presName="lineNode" presStyleLbl="alignAccFollowNode1" presStyleIdx="6" presStyleCnt="15"/>
      <dgm:spPr/>
    </dgm:pt>
    <dgm:pt modelId="{067D5A84-379D-4A96-A100-AD5DDEA42D16}" type="pres">
      <dgm:prSet presAssocID="{FAE17917-9CFE-457A-829A-38EA1B9F967B}" presName="lineArrowNode" presStyleLbl="alignAccFollowNode1" presStyleIdx="7" presStyleCnt="15"/>
      <dgm:spPr/>
    </dgm:pt>
    <dgm:pt modelId="{35840814-A09F-42A1-9067-9570AF4A746E}" type="pres">
      <dgm:prSet presAssocID="{B0FA7E33-1A82-4629-A22F-732E0583D1A3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DB378E22-0B17-4610-BFF7-F38C681AFA97}" type="pres">
      <dgm:prSet presAssocID="{B0FA7E33-1A82-4629-A22F-732E0583D1A3}" presName="spacerBetweenCircleAndCallout" presStyleCnt="0">
        <dgm:presLayoutVars/>
      </dgm:prSet>
      <dgm:spPr/>
    </dgm:pt>
    <dgm:pt modelId="{85E5E74C-1305-4399-B755-93E48317389F}" type="pres">
      <dgm:prSet presAssocID="{FAE17917-9CFE-457A-829A-38EA1B9F967B}" presName="nodeText" presStyleLbl="alignAccFollowNode1" presStyleIdx="8" presStyleCnt="15">
        <dgm:presLayoutVars>
          <dgm:bulletEnabled val="1"/>
        </dgm:presLayoutVars>
      </dgm:prSet>
      <dgm:spPr/>
    </dgm:pt>
    <dgm:pt modelId="{72FCDE47-0269-437F-ABDC-014F1D7729FB}" type="pres">
      <dgm:prSet presAssocID="{B0FA7E33-1A82-4629-A22F-732E0583D1A3}" presName="sibTransComposite" presStyleCnt="0"/>
      <dgm:spPr/>
    </dgm:pt>
    <dgm:pt modelId="{45053F45-13A9-4FEE-968A-251954B872E9}" type="pres">
      <dgm:prSet presAssocID="{336BFC55-A781-48EE-ADC5-B9D3FCFA2824}" presName="compositeNode" presStyleCnt="0"/>
      <dgm:spPr/>
    </dgm:pt>
    <dgm:pt modelId="{EBD9E1AB-10F2-403A-BD35-CEB802CDA99D}" type="pres">
      <dgm:prSet presAssocID="{336BFC55-A781-48EE-ADC5-B9D3FCFA282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078177D-68E4-4954-9ADF-1791DF75D06B}" type="pres">
      <dgm:prSet presAssocID="{336BFC55-A781-48EE-ADC5-B9D3FCFA2824}" presName="parSh" presStyleCnt="0"/>
      <dgm:spPr/>
    </dgm:pt>
    <dgm:pt modelId="{4F156519-873A-45BC-A51B-2FA13256E505}" type="pres">
      <dgm:prSet presAssocID="{336BFC55-A781-48EE-ADC5-B9D3FCFA2824}" presName="lineNode" presStyleLbl="alignAccFollowNode1" presStyleIdx="9" presStyleCnt="15"/>
      <dgm:spPr/>
    </dgm:pt>
    <dgm:pt modelId="{D8FC0A8D-28E6-4BBB-88A4-F386CA24560D}" type="pres">
      <dgm:prSet presAssocID="{336BFC55-A781-48EE-ADC5-B9D3FCFA2824}" presName="lineArrowNode" presStyleLbl="alignAccFollowNode1" presStyleIdx="10" presStyleCnt="15"/>
      <dgm:spPr/>
    </dgm:pt>
    <dgm:pt modelId="{233FBD5C-184E-4871-9F0C-200B2B68F956}" type="pres">
      <dgm:prSet presAssocID="{5DD650A1-57A9-4CE8-8F62-977647F95E09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13211114-D91A-426E-87F6-CBA569DCE1A4}" type="pres">
      <dgm:prSet presAssocID="{5DD650A1-57A9-4CE8-8F62-977647F95E09}" presName="spacerBetweenCircleAndCallout" presStyleCnt="0">
        <dgm:presLayoutVars/>
      </dgm:prSet>
      <dgm:spPr/>
    </dgm:pt>
    <dgm:pt modelId="{6A9912F7-9342-43FC-B587-21A791776658}" type="pres">
      <dgm:prSet presAssocID="{336BFC55-A781-48EE-ADC5-B9D3FCFA2824}" presName="nodeText" presStyleLbl="alignAccFollowNode1" presStyleIdx="11" presStyleCnt="15">
        <dgm:presLayoutVars>
          <dgm:bulletEnabled val="1"/>
        </dgm:presLayoutVars>
      </dgm:prSet>
      <dgm:spPr/>
    </dgm:pt>
    <dgm:pt modelId="{E32073CE-2C7E-42A8-90E7-0195089E337F}" type="pres">
      <dgm:prSet presAssocID="{5DD650A1-57A9-4CE8-8F62-977647F95E09}" presName="sibTransComposite" presStyleCnt="0"/>
      <dgm:spPr/>
    </dgm:pt>
    <dgm:pt modelId="{D2F8B5EC-CDF7-4AC8-BE2F-7A6BEA59DBBE}" type="pres">
      <dgm:prSet presAssocID="{D6009A19-8D87-4C67-9773-E9DB5A9BA1D9}" presName="compositeNode" presStyleCnt="0"/>
      <dgm:spPr/>
    </dgm:pt>
    <dgm:pt modelId="{4FDBAAFE-F409-484C-8990-6BDD9D1A1D6C}" type="pres">
      <dgm:prSet presAssocID="{D6009A19-8D87-4C67-9773-E9DB5A9BA1D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8C168E5-A9A0-40C9-965D-047486645714}" type="pres">
      <dgm:prSet presAssocID="{D6009A19-8D87-4C67-9773-E9DB5A9BA1D9}" presName="parSh" presStyleCnt="0"/>
      <dgm:spPr/>
    </dgm:pt>
    <dgm:pt modelId="{8CF362D8-520D-41D4-8016-389305598E8F}" type="pres">
      <dgm:prSet presAssocID="{D6009A19-8D87-4C67-9773-E9DB5A9BA1D9}" presName="lineNode" presStyleLbl="alignAccFollowNode1" presStyleIdx="12" presStyleCnt="15"/>
      <dgm:spPr/>
    </dgm:pt>
    <dgm:pt modelId="{02CDB2DF-E303-4055-8225-7E54746B08F8}" type="pres">
      <dgm:prSet presAssocID="{D6009A19-8D87-4C67-9773-E9DB5A9BA1D9}" presName="lineArrowNode" presStyleLbl="alignAccFollowNode1" presStyleIdx="13" presStyleCnt="15"/>
      <dgm:spPr/>
    </dgm:pt>
    <dgm:pt modelId="{BD7416D6-F879-4718-94A0-FB2FE8FA9ADA}" type="pres">
      <dgm:prSet presAssocID="{7102C3B4-E050-4357-AA10-360255C15D9D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5350ECE2-6124-414D-9D76-22A50674B1E2}" type="pres">
      <dgm:prSet presAssocID="{7102C3B4-E050-4357-AA10-360255C15D9D}" presName="spacerBetweenCircleAndCallout" presStyleCnt="0">
        <dgm:presLayoutVars/>
      </dgm:prSet>
      <dgm:spPr/>
    </dgm:pt>
    <dgm:pt modelId="{5494406A-8E41-45C9-A9C1-0E609DCC3D04}" type="pres">
      <dgm:prSet presAssocID="{D6009A19-8D87-4C67-9773-E9DB5A9BA1D9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C97F2500-F74D-4BBF-AF77-96FC2F825CA0}" type="presOf" srcId="{336BFC55-A781-48EE-ADC5-B9D3FCFA2824}" destId="{6A9912F7-9342-43FC-B587-21A791776658}" srcOrd="0" destOrd="0" presId="urn:microsoft.com/office/officeart/2016/7/layout/LinearArrowProcessNumbered"/>
    <dgm:cxn modelId="{1359FE0A-7DA8-464B-9219-61CA783242E3}" type="presOf" srcId="{BE0D1A72-D86F-4913-A1CF-174C42F0FB3D}" destId="{F4B98355-4840-4D8E-AFB7-6D1C061DC663}" srcOrd="0" destOrd="0" presId="urn:microsoft.com/office/officeart/2016/7/layout/LinearArrowProcessNumbered"/>
    <dgm:cxn modelId="{4C0AE714-3059-4B65-8656-F6E8E147952B}" type="presOf" srcId="{7102C3B4-E050-4357-AA10-360255C15D9D}" destId="{BD7416D6-F879-4718-94A0-FB2FE8FA9ADA}" srcOrd="0" destOrd="0" presId="urn:microsoft.com/office/officeart/2016/7/layout/LinearArrowProcessNumbered"/>
    <dgm:cxn modelId="{9FB90C15-E18A-485C-B0F4-1856F2F21A97}" type="presOf" srcId="{B0FA7E33-1A82-4629-A22F-732E0583D1A3}" destId="{35840814-A09F-42A1-9067-9570AF4A746E}" srcOrd="0" destOrd="0" presId="urn:microsoft.com/office/officeart/2016/7/layout/LinearArrowProcessNumbered"/>
    <dgm:cxn modelId="{79F1041A-FAF2-4FFD-8D6C-20F4E825C004}" type="presOf" srcId="{D6009A19-8D87-4C67-9773-E9DB5A9BA1D9}" destId="{5494406A-8E41-45C9-A9C1-0E609DCC3D04}" srcOrd="0" destOrd="0" presId="urn:microsoft.com/office/officeart/2016/7/layout/LinearArrowProcessNumbered"/>
    <dgm:cxn modelId="{36FDEE1C-8A86-458C-AFD2-F2DCF6BFCCC5}" srcId="{2F0BBD26-8750-41D7-9175-260D96B8A632}" destId="{D6009A19-8D87-4C67-9773-E9DB5A9BA1D9}" srcOrd="4" destOrd="0" parTransId="{C605CC75-0762-45AD-98EB-783245245EA0}" sibTransId="{7102C3B4-E050-4357-AA10-360255C15D9D}"/>
    <dgm:cxn modelId="{A7637934-81B3-488D-89C2-E4BD716260AA}" srcId="{2F0BBD26-8750-41D7-9175-260D96B8A632}" destId="{FAE17917-9CFE-457A-829A-38EA1B9F967B}" srcOrd="2" destOrd="0" parTransId="{6A5DE98B-5FA0-40C6-9E30-C99CDADC8D7A}" sibTransId="{B0FA7E33-1A82-4629-A22F-732E0583D1A3}"/>
    <dgm:cxn modelId="{14DBC543-B633-441A-AF66-DFCBCFEA4735}" type="presOf" srcId="{E6EEFA03-F181-497C-988F-2A0E5BA75590}" destId="{22CBF950-80AF-43D4-BC7C-7D1ACC5673AA}" srcOrd="0" destOrd="0" presId="urn:microsoft.com/office/officeart/2016/7/layout/LinearArrowProcessNumbered"/>
    <dgm:cxn modelId="{E87EAE47-951A-4978-B234-88AB1BAA2BCB}" type="presOf" srcId="{FAE17917-9CFE-457A-829A-38EA1B9F967B}" destId="{85E5E74C-1305-4399-B755-93E48317389F}" srcOrd="0" destOrd="0" presId="urn:microsoft.com/office/officeart/2016/7/layout/LinearArrowProcessNumbered"/>
    <dgm:cxn modelId="{1851EC49-B238-4F87-B83A-E1B253D65361}" srcId="{2F0BBD26-8750-41D7-9175-260D96B8A632}" destId="{65188EEC-B2C7-441D-919D-89E2E8FDDE9B}" srcOrd="1" destOrd="0" parTransId="{FF80225E-198D-4FCE-8C11-A12A3B0763FC}" sibTransId="{E6EEFA03-F181-497C-988F-2A0E5BA75590}"/>
    <dgm:cxn modelId="{A993814F-CEF4-451C-8171-231F7ED08D5F}" type="presOf" srcId="{5DD650A1-57A9-4CE8-8F62-977647F95E09}" destId="{233FBD5C-184E-4871-9F0C-200B2B68F956}" srcOrd="0" destOrd="0" presId="urn:microsoft.com/office/officeart/2016/7/layout/LinearArrowProcessNumbered"/>
    <dgm:cxn modelId="{AF53AB70-809E-4877-AF24-A7089D128A98}" srcId="{2F0BBD26-8750-41D7-9175-260D96B8A632}" destId="{DC72D3D2-578E-4928-8230-BFE31A74DB35}" srcOrd="0" destOrd="0" parTransId="{249343C7-4CCF-4F5D-B076-26AA37A61847}" sibTransId="{BE0D1A72-D86F-4913-A1CF-174C42F0FB3D}"/>
    <dgm:cxn modelId="{D4AF467D-1B07-44FF-A10E-3A7D0C8D01B2}" type="presOf" srcId="{DC72D3D2-578E-4928-8230-BFE31A74DB35}" destId="{80329709-F597-4BF3-AF1B-DBED5D2140B0}" srcOrd="0" destOrd="0" presId="urn:microsoft.com/office/officeart/2016/7/layout/LinearArrowProcessNumbered"/>
    <dgm:cxn modelId="{F90A91B0-C306-41C0-9DF1-0EF19D318162}" srcId="{2F0BBD26-8750-41D7-9175-260D96B8A632}" destId="{336BFC55-A781-48EE-ADC5-B9D3FCFA2824}" srcOrd="3" destOrd="0" parTransId="{15815130-AA82-4761-94CC-CC606F8A5067}" sibTransId="{5DD650A1-57A9-4CE8-8F62-977647F95E09}"/>
    <dgm:cxn modelId="{4133C9B4-4069-4131-9420-785497D2B9AA}" type="presOf" srcId="{2F0BBD26-8750-41D7-9175-260D96B8A632}" destId="{E7B0DEC1-9BE1-478A-A35B-96B0EFF4AAA3}" srcOrd="0" destOrd="0" presId="urn:microsoft.com/office/officeart/2016/7/layout/LinearArrowProcessNumbered"/>
    <dgm:cxn modelId="{4D54ABCF-D73C-4CE3-B1F5-B28EAEDF3403}" type="presOf" srcId="{65188EEC-B2C7-441D-919D-89E2E8FDDE9B}" destId="{A7D169CF-0E92-4D53-80F8-B2F4EFB1E8F2}" srcOrd="0" destOrd="0" presId="urn:microsoft.com/office/officeart/2016/7/layout/LinearArrowProcessNumbered"/>
    <dgm:cxn modelId="{6B7A700D-1BE9-4567-BB0A-C2CC69CACD13}" type="presParOf" srcId="{E7B0DEC1-9BE1-478A-A35B-96B0EFF4AAA3}" destId="{B3A7EC16-75A7-44B9-9816-C727951E7BDE}" srcOrd="0" destOrd="0" presId="urn:microsoft.com/office/officeart/2016/7/layout/LinearArrowProcessNumbered"/>
    <dgm:cxn modelId="{37990807-1DD0-4674-8778-84204B24A905}" type="presParOf" srcId="{B3A7EC16-75A7-44B9-9816-C727951E7BDE}" destId="{31B61843-C8E2-4690-9F62-D43B61E5C260}" srcOrd="0" destOrd="0" presId="urn:microsoft.com/office/officeart/2016/7/layout/LinearArrowProcessNumbered"/>
    <dgm:cxn modelId="{1C4BEF1B-3634-464D-A46C-4C1FBE6B371F}" type="presParOf" srcId="{B3A7EC16-75A7-44B9-9816-C727951E7BDE}" destId="{B1BE373D-DF99-41E6-BD82-346B71C2F1EC}" srcOrd="1" destOrd="0" presId="urn:microsoft.com/office/officeart/2016/7/layout/LinearArrowProcessNumbered"/>
    <dgm:cxn modelId="{F3351858-3785-48D2-BCB0-F9A02A8E2418}" type="presParOf" srcId="{B1BE373D-DF99-41E6-BD82-346B71C2F1EC}" destId="{77BE9A14-6810-4F0F-AE63-83D556150889}" srcOrd="0" destOrd="0" presId="urn:microsoft.com/office/officeart/2016/7/layout/LinearArrowProcessNumbered"/>
    <dgm:cxn modelId="{4EE6C55B-9119-42F9-9B1C-7F235902D80D}" type="presParOf" srcId="{B1BE373D-DF99-41E6-BD82-346B71C2F1EC}" destId="{85AF0753-552B-49B4-8CF0-A7BCF6F12DF5}" srcOrd="1" destOrd="0" presId="urn:microsoft.com/office/officeart/2016/7/layout/LinearArrowProcessNumbered"/>
    <dgm:cxn modelId="{00661D31-141C-4B30-84B8-03644AD7E414}" type="presParOf" srcId="{B1BE373D-DF99-41E6-BD82-346B71C2F1EC}" destId="{F4B98355-4840-4D8E-AFB7-6D1C061DC663}" srcOrd="2" destOrd="0" presId="urn:microsoft.com/office/officeart/2016/7/layout/LinearArrowProcessNumbered"/>
    <dgm:cxn modelId="{8BC25129-D621-4309-87D3-3E48815F8277}" type="presParOf" srcId="{B1BE373D-DF99-41E6-BD82-346B71C2F1EC}" destId="{20DB3400-88B3-4BAA-B70A-039026FC99A5}" srcOrd="3" destOrd="0" presId="urn:microsoft.com/office/officeart/2016/7/layout/LinearArrowProcessNumbered"/>
    <dgm:cxn modelId="{9871264B-B802-45D1-B6CF-D6D246248418}" type="presParOf" srcId="{B3A7EC16-75A7-44B9-9816-C727951E7BDE}" destId="{80329709-F597-4BF3-AF1B-DBED5D2140B0}" srcOrd="2" destOrd="0" presId="urn:microsoft.com/office/officeart/2016/7/layout/LinearArrowProcessNumbered"/>
    <dgm:cxn modelId="{24B7F61E-4457-4D79-9A05-022F37B66590}" type="presParOf" srcId="{E7B0DEC1-9BE1-478A-A35B-96B0EFF4AAA3}" destId="{32429579-B3C2-46DA-A1BF-A3C41BBB9832}" srcOrd="1" destOrd="0" presId="urn:microsoft.com/office/officeart/2016/7/layout/LinearArrowProcessNumbered"/>
    <dgm:cxn modelId="{5728D1D2-D273-4019-8D9E-7A56A0F23BC1}" type="presParOf" srcId="{E7B0DEC1-9BE1-478A-A35B-96B0EFF4AAA3}" destId="{E8185432-2F4F-4CE7-8C70-E0529135E304}" srcOrd="2" destOrd="0" presId="urn:microsoft.com/office/officeart/2016/7/layout/LinearArrowProcessNumbered"/>
    <dgm:cxn modelId="{C7108648-E919-4C3A-8304-90054BFDD930}" type="presParOf" srcId="{E8185432-2F4F-4CE7-8C70-E0529135E304}" destId="{0D390207-B572-4F4F-8704-875DA28A1417}" srcOrd="0" destOrd="0" presId="urn:microsoft.com/office/officeart/2016/7/layout/LinearArrowProcessNumbered"/>
    <dgm:cxn modelId="{CF6C7DD1-FA0D-450C-B728-C93952E878DB}" type="presParOf" srcId="{E8185432-2F4F-4CE7-8C70-E0529135E304}" destId="{F23883EB-05B0-4A03-803B-D79E89566683}" srcOrd="1" destOrd="0" presId="urn:microsoft.com/office/officeart/2016/7/layout/LinearArrowProcessNumbered"/>
    <dgm:cxn modelId="{BAD391E8-F912-4009-AA97-7CEE3D54597F}" type="presParOf" srcId="{F23883EB-05B0-4A03-803B-D79E89566683}" destId="{D5CE3C6D-7CA4-4A6E-B5E1-CA840F7058EF}" srcOrd="0" destOrd="0" presId="urn:microsoft.com/office/officeart/2016/7/layout/LinearArrowProcessNumbered"/>
    <dgm:cxn modelId="{8627607C-9935-4C02-A15C-0AB59DE37AC4}" type="presParOf" srcId="{F23883EB-05B0-4A03-803B-D79E89566683}" destId="{04F57655-DEE5-4714-A544-034EB0BE75C1}" srcOrd="1" destOrd="0" presId="urn:microsoft.com/office/officeart/2016/7/layout/LinearArrowProcessNumbered"/>
    <dgm:cxn modelId="{8C30D411-B592-4051-8EB0-F7E35EB9F9A1}" type="presParOf" srcId="{F23883EB-05B0-4A03-803B-D79E89566683}" destId="{22CBF950-80AF-43D4-BC7C-7D1ACC5673AA}" srcOrd="2" destOrd="0" presId="urn:microsoft.com/office/officeart/2016/7/layout/LinearArrowProcessNumbered"/>
    <dgm:cxn modelId="{D807748E-D042-4D2F-947C-0613ED320206}" type="presParOf" srcId="{F23883EB-05B0-4A03-803B-D79E89566683}" destId="{8348E5AA-21C2-41BE-A17E-88A344427009}" srcOrd="3" destOrd="0" presId="urn:microsoft.com/office/officeart/2016/7/layout/LinearArrowProcessNumbered"/>
    <dgm:cxn modelId="{F4057560-314E-4B01-B5A0-511F0ADD40FC}" type="presParOf" srcId="{E8185432-2F4F-4CE7-8C70-E0529135E304}" destId="{A7D169CF-0E92-4D53-80F8-B2F4EFB1E8F2}" srcOrd="2" destOrd="0" presId="urn:microsoft.com/office/officeart/2016/7/layout/LinearArrowProcessNumbered"/>
    <dgm:cxn modelId="{0E418D7C-461F-4310-A551-720E05555736}" type="presParOf" srcId="{E7B0DEC1-9BE1-478A-A35B-96B0EFF4AAA3}" destId="{5D130C7E-FD8D-411F-BA7E-C85D7FE796AE}" srcOrd="3" destOrd="0" presId="urn:microsoft.com/office/officeart/2016/7/layout/LinearArrowProcessNumbered"/>
    <dgm:cxn modelId="{6D0A054A-8467-41A8-8B5C-861049DC842D}" type="presParOf" srcId="{E7B0DEC1-9BE1-478A-A35B-96B0EFF4AAA3}" destId="{5ADC1641-3E17-49D1-AE3A-7893F5BA7AE1}" srcOrd="4" destOrd="0" presId="urn:microsoft.com/office/officeart/2016/7/layout/LinearArrowProcessNumbered"/>
    <dgm:cxn modelId="{DF1842FB-00EC-48FD-B318-E629A1A53A91}" type="presParOf" srcId="{5ADC1641-3E17-49D1-AE3A-7893F5BA7AE1}" destId="{236A6C66-6B8A-47D8-B0A8-DB457D5E56C4}" srcOrd="0" destOrd="0" presId="urn:microsoft.com/office/officeart/2016/7/layout/LinearArrowProcessNumbered"/>
    <dgm:cxn modelId="{C0FDDE14-58BC-431C-A143-4DBC5446A600}" type="presParOf" srcId="{5ADC1641-3E17-49D1-AE3A-7893F5BA7AE1}" destId="{3C55DC6B-5FAA-46DC-8C1F-A02DB1E834BD}" srcOrd="1" destOrd="0" presId="urn:microsoft.com/office/officeart/2016/7/layout/LinearArrowProcessNumbered"/>
    <dgm:cxn modelId="{2D222097-C552-44E9-A9BB-E1C1FF5BC41D}" type="presParOf" srcId="{3C55DC6B-5FAA-46DC-8C1F-A02DB1E834BD}" destId="{9B4DDC7B-4EC6-4BB0-A9A3-640CD2B24F74}" srcOrd="0" destOrd="0" presId="urn:microsoft.com/office/officeart/2016/7/layout/LinearArrowProcessNumbered"/>
    <dgm:cxn modelId="{89001114-4B95-4924-82DD-8A232060FF4E}" type="presParOf" srcId="{3C55DC6B-5FAA-46DC-8C1F-A02DB1E834BD}" destId="{067D5A84-379D-4A96-A100-AD5DDEA42D16}" srcOrd="1" destOrd="0" presId="urn:microsoft.com/office/officeart/2016/7/layout/LinearArrowProcessNumbered"/>
    <dgm:cxn modelId="{0DF8CFDE-CD0E-4751-BE01-CB97CC99359E}" type="presParOf" srcId="{3C55DC6B-5FAA-46DC-8C1F-A02DB1E834BD}" destId="{35840814-A09F-42A1-9067-9570AF4A746E}" srcOrd="2" destOrd="0" presId="urn:microsoft.com/office/officeart/2016/7/layout/LinearArrowProcessNumbered"/>
    <dgm:cxn modelId="{328ACE11-8BED-4318-B7F4-A11D7842D3DB}" type="presParOf" srcId="{3C55DC6B-5FAA-46DC-8C1F-A02DB1E834BD}" destId="{DB378E22-0B17-4610-BFF7-F38C681AFA97}" srcOrd="3" destOrd="0" presId="urn:microsoft.com/office/officeart/2016/7/layout/LinearArrowProcessNumbered"/>
    <dgm:cxn modelId="{31E2F6C0-8FF4-428E-9CAF-7644271864E6}" type="presParOf" srcId="{5ADC1641-3E17-49D1-AE3A-7893F5BA7AE1}" destId="{85E5E74C-1305-4399-B755-93E48317389F}" srcOrd="2" destOrd="0" presId="urn:microsoft.com/office/officeart/2016/7/layout/LinearArrowProcessNumbered"/>
    <dgm:cxn modelId="{1CAEC36A-22DD-4210-A673-260ACD6E3307}" type="presParOf" srcId="{E7B0DEC1-9BE1-478A-A35B-96B0EFF4AAA3}" destId="{72FCDE47-0269-437F-ABDC-014F1D7729FB}" srcOrd="5" destOrd="0" presId="urn:microsoft.com/office/officeart/2016/7/layout/LinearArrowProcessNumbered"/>
    <dgm:cxn modelId="{56C93EC7-D62C-4753-A0EF-39084F9C3129}" type="presParOf" srcId="{E7B0DEC1-9BE1-478A-A35B-96B0EFF4AAA3}" destId="{45053F45-13A9-4FEE-968A-251954B872E9}" srcOrd="6" destOrd="0" presId="urn:microsoft.com/office/officeart/2016/7/layout/LinearArrowProcessNumbered"/>
    <dgm:cxn modelId="{B272B500-3558-43E5-999C-B3DC4D6AFE1E}" type="presParOf" srcId="{45053F45-13A9-4FEE-968A-251954B872E9}" destId="{EBD9E1AB-10F2-403A-BD35-CEB802CDA99D}" srcOrd="0" destOrd="0" presId="urn:microsoft.com/office/officeart/2016/7/layout/LinearArrowProcessNumbered"/>
    <dgm:cxn modelId="{A1FFFBA9-A351-4585-B9C9-DAC5EC0E9439}" type="presParOf" srcId="{45053F45-13A9-4FEE-968A-251954B872E9}" destId="{6078177D-68E4-4954-9ADF-1791DF75D06B}" srcOrd="1" destOrd="0" presId="urn:microsoft.com/office/officeart/2016/7/layout/LinearArrowProcessNumbered"/>
    <dgm:cxn modelId="{59ED5085-E525-447F-9C1F-746BB3B46A7D}" type="presParOf" srcId="{6078177D-68E4-4954-9ADF-1791DF75D06B}" destId="{4F156519-873A-45BC-A51B-2FA13256E505}" srcOrd="0" destOrd="0" presId="urn:microsoft.com/office/officeart/2016/7/layout/LinearArrowProcessNumbered"/>
    <dgm:cxn modelId="{6F5EFAD0-06F7-46FA-8EF8-4E96FDD44F6D}" type="presParOf" srcId="{6078177D-68E4-4954-9ADF-1791DF75D06B}" destId="{D8FC0A8D-28E6-4BBB-88A4-F386CA24560D}" srcOrd="1" destOrd="0" presId="urn:microsoft.com/office/officeart/2016/7/layout/LinearArrowProcessNumbered"/>
    <dgm:cxn modelId="{D9CCE70C-4A21-4C0C-9CFD-44FAF7E601EE}" type="presParOf" srcId="{6078177D-68E4-4954-9ADF-1791DF75D06B}" destId="{233FBD5C-184E-4871-9F0C-200B2B68F956}" srcOrd="2" destOrd="0" presId="urn:microsoft.com/office/officeart/2016/7/layout/LinearArrowProcessNumbered"/>
    <dgm:cxn modelId="{F6D5A10C-30D3-4874-82FC-24CABEBF9111}" type="presParOf" srcId="{6078177D-68E4-4954-9ADF-1791DF75D06B}" destId="{13211114-D91A-426E-87F6-CBA569DCE1A4}" srcOrd="3" destOrd="0" presId="urn:microsoft.com/office/officeart/2016/7/layout/LinearArrowProcessNumbered"/>
    <dgm:cxn modelId="{F7E493CD-07DD-4087-99DA-0A8251D70B21}" type="presParOf" srcId="{45053F45-13A9-4FEE-968A-251954B872E9}" destId="{6A9912F7-9342-43FC-B587-21A791776658}" srcOrd="2" destOrd="0" presId="urn:microsoft.com/office/officeart/2016/7/layout/LinearArrowProcessNumbered"/>
    <dgm:cxn modelId="{6E57FD46-8A4F-481B-9508-02A1EC069805}" type="presParOf" srcId="{E7B0DEC1-9BE1-478A-A35B-96B0EFF4AAA3}" destId="{E32073CE-2C7E-42A8-90E7-0195089E337F}" srcOrd="7" destOrd="0" presId="urn:microsoft.com/office/officeart/2016/7/layout/LinearArrowProcessNumbered"/>
    <dgm:cxn modelId="{86B02221-99B3-420F-B7DC-D1D056D9A95E}" type="presParOf" srcId="{E7B0DEC1-9BE1-478A-A35B-96B0EFF4AAA3}" destId="{D2F8B5EC-CDF7-4AC8-BE2F-7A6BEA59DBBE}" srcOrd="8" destOrd="0" presId="urn:microsoft.com/office/officeart/2016/7/layout/LinearArrowProcessNumbered"/>
    <dgm:cxn modelId="{B5DB8EDF-FB79-46DD-9F1A-A94C5BD212F2}" type="presParOf" srcId="{D2F8B5EC-CDF7-4AC8-BE2F-7A6BEA59DBBE}" destId="{4FDBAAFE-F409-484C-8990-6BDD9D1A1D6C}" srcOrd="0" destOrd="0" presId="urn:microsoft.com/office/officeart/2016/7/layout/LinearArrowProcessNumbered"/>
    <dgm:cxn modelId="{F29A2DE1-5A65-4739-83A6-D02AF3BCBE64}" type="presParOf" srcId="{D2F8B5EC-CDF7-4AC8-BE2F-7A6BEA59DBBE}" destId="{68C168E5-A9A0-40C9-965D-047486645714}" srcOrd="1" destOrd="0" presId="urn:microsoft.com/office/officeart/2016/7/layout/LinearArrowProcessNumbered"/>
    <dgm:cxn modelId="{9FE3D4AB-181A-41B7-A008-DB25223636E5}" type="presParOf" srcId="{68C168E5-A9A0-40C9-965D-047486645714}" destId="{8CF362D8-520D-41D4-8016-389305598E8F}" srcOrd="0" destOrd="0" presId="urn:microsoft.com/office/officeart/2016/7/layout/LinearArrowProcessNumbered"/>
    <dgm:cxn modelId="{A7D52C7E-0674-4853-B83C-3E532D7DD73A}" type="presParOf" srcId="{68C168E5-A9A0-40C9-965D-047486645714}" destId="{02CDB2DF-E303-4055-8225-7E54746B08F8}" srcOrd="1" destOrd="0" presId="urn:microsoft.com/office/officeart/2016/7/layout/LinearArrowProcessNumbered"/>
    <dgm:cxn modelId="{B04B71C2-5125-4866-8766-E8051D8D813D}" type="presParOf" srcId="{68C168E5-A9A0-40C9-965D-047486645714}" destId="{BD7416D6-F879-4718-94A0-FB2FE8FA9ADA}" srcOrd="2" destOrd="0" presId="urn:microsoft.com/office/officeart/2016/7/layout/LinearArrowProcessNumbered"/>
    <dgm:cxn modelId="{56D0E008-7A6B-48C7-AFFA-B82245D9EDFD}" type="presParOf" srcId="{68C168E5-A9A0-40C9-965D-047486645714}" destId="{5350ECE2-6124-414D-9D76-22A50674B1E2}" srcOrd="3" destOrd="0" presId="urn:microsoft.com/office/officeart/2016/7/layout/LinearArrowProcessNumbered"/>
    <dgm:cxn modelId="{D04F7364-A7F1-4B3F-B5F7-2D61144F4770}" type="presParOf" srcId="{D2F8B5EC-CDF7-4AC8-BE2F-7A6BEA59DBBE}" destId="{5494406A-8E41-45C9-A9C1-0E609DCC3D04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5758A5-7BDF-4CDE-9419-9F08A5CCBC7A}" type="doc">
      <dgm:prSet loTypeId="urn:microsoft.com/office/officeart/2005/8/layout/vProcess5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6DD8C0A-5217-4E1C-8820-E4ECA8836DFC}">
      <dgm:prSet/>
      <dgm:spPr/>
      <dgm:t>
        <a:bodyPr/>
        <a:lstStyle/>
        <a:p>
          <a:r>
            <a:rPr lang="en-US"/>
            <a:t>1-collcetind data</a:t>
          </a:r>
        </a:p>
      </dgm:t>
    </dgm:pt>
    <dgm:pt modelId="{198E2D9B-DAFD-4E5B-B406-A41E4CF0BA44}" type="parTrans" cxnId="{DCCE686D-2573-4C70-B7EF-C19489CE1FB9}">
      <dgm:prSet/>
      <dgm:spPr/>
      <dgm:t>
        <a:bodyPr/>
        <a:lstStyle/>
        <a:p>
          <a:endParaRPr lang="en-US"/>
        </a:p>
      </dgm:t>
    </dgm:pt>
    <dgm:pt modelId="{7E2004D3-2E95-49DE-A414-F348F4948B80}" type="sibTrans" cxnId="{DCCE686D-2573-4C70-B7EF-C19489CE1FB9}">
      <dgm:prSet/>
      <dgm:spPr/>
      <dgm:t>
        <a:bodyPr/>
        <a:lstStyle/>
        <a:p>
          <a:endParaRPr lang="en-US"/>
        </a:p>
      </dgm:t>
    </dgm:pt>
    <dgm:pt modelId="{8E69D0EC-35AF-4778-93BB-9834B743F703}">
      <dgm:prSet/>
      <dgm:spPr/>
      <dgm:t>
        <a:bodyPr/>
        <a:lstStyle/>
        <a:p>
          <a:r>
            <a:rPr lang="en-US"/>
            <a:t>2-analyz data</a:t>
          </a:r>
        </a:p>
      </dgm:t>
    </dgm:pt>
    <dgm:pt modelId="{AAF776DA-AAF8-41CF-845F-8DF48E8F9B8A}" type="parTrans" cxnId="{3DD1B081-E1C8-4AC6-96BC-75DEDE5E4CE4}">
      <dgm:prSet/>
      <dgm:spPr/>
      <dgm:t>
        <a:bodyPr/>
        <a:lstStyle/>
        <a:p>
          <a:endParaRPr lang="en-US"/>
        </a:p>
      </dgm:t>
    </dgm:pt>
    <dgm:pt modelId="{7CCA93C9-D418-413B-BC44-9ADF79167864}" type="sibTrans" cxnId="{3DD1B081-E1C8-4AC6-96BC-75DEDE5E4CE4}">
      <dgm:prSet/>
      <dgm:spPr/>
      <dgm:t>
        <a:bodyPr/>
        <a:lstStyle/>
        <a:p>
          <a:endParaRPr lang="en-US"/>
        </a:p>
      </dgm:t>
    </dgm:pt>
    <dgm:pt modelId="{6E08F6EB-03AE-4D90-99A4-937985793518}">
      <dgm:prSet/>
      <dgm:spPr/>
      <dgm:t>
        <a:bodyPr/>
        <a:lstStyle/>
        <a:p>
          <a:r>
            <a:rPr lang="en-US"/>
            <a:t>3-sharing data</a:t>
          </a:r>
        </a:p>
      </dgm:t>
    </dgm:pt>
    <dgm:pt modelId="{6E303133-E3B8-4EE8-B049-4490741674C9}" type="parTrans" cxnId="{E48EB772-4A1E-4A5C-B0EA-806CCF0EBE4A}">
      <dgm:prSet/>
      <dgm:spPr/>
      <dgm:t>
        <a:bodyPr/>
        <a:lstStyle/>
        <a:p>
          <a:endParaRPr lang="en-US"/>
        </a:p>
      </dgm:t>
    </dgm:pt>
    <dgm:pt modelId="{CA560233-2228-4901-A825-842F59B502BF}" type="sibTrans" cxnId="{E48EB772-4A1E-4A5C-B0EA-806CCF0EBE4A}">
      <dgm:prSet/>
      <dgm:spPr/>
      <dgm:t>
        <a:bodyPr/>
        <a:lstStyle/>
        <a:p>
          <a:endParaRPr lang="en-US"/>
        </a:p>
      </dgm:t>
    </dgm:pt>
    <dgm:pt modelId="{44E4926D-5B3E-4188-A7C7-5B3DBB468C73}">
      <dgm:prSet/>
      <dgm:spPr/>
      <dgm:t>
        <a:bodyPr/>
        <a:lstStyle/>
        <a:p>
          <a:r>
            <a:rPr lang="en-US"/>
            <a:t>4-make statics</a:t>
          </a:r>
        </a:p>
      </dgm:t>
    </dgm:pt>
    <dgm:pt modelId="{C82CD2D6-AB7B-4CF2-9DA6-BAAD95E8772F}" type="parTrans" cxnId="{F3EEE8D3-033B-47F9-B04D-361D32449CE4}">
      <dgm:prSet/>
      <dgm:spPr/>
      <dgm:t>
        <a:bodyPr/>
        <a:lstStyle/>
        <a:p>
          <a:endParaRPr lang="en-US"/>
        </a:p>
      </dgm:t>
    </dgm:pt>
    <dgm:pt modelId="{B8A64387-D577-4761-ACBF-6E9AB35D3D27}" type="sibTrans" cxnId="{F3EEE8D3-033B-47F9-B04D-361D32449CE4}">
      <dgm:prSet/>
      <dgm:spPr/>
      <dgm:t>
        <a:bodyPr/>
        <a:lstStyle/>
        <a:p>
          <a:endParaRPr lang="en-US"/>
        </a:p>
      </dgm:t>
    </dgm:pt>
    <dgm:pt modelId="{84AC7C69-2EED-4476-BE11-8F2A68ADDA4E}">
      <dgm:prSet/>
      <dgm:spPr/>
      <dgm:t>
        <a:bodyPr/>
        <a:lstStyle/>
        <a:p>
          <a:r>
            <a:rPr lang="en-US"/>
            <a:t>5-visualyze</a:t>
          </a:r>
        </a:p>
      </dgm:t>
    </dgm:pt>
    <dgm:pt modelId="{832EB87F-E27E-468E-AE1D-571E6910E19C}" type="parTrans" cxnId="{2CAE862A-32EE-465D-89E6-9EFD30B9361E}">
      <dgm:prSet/>
      <dgm:spPr/>
      <dgm:t>
        <a:bodyPr/>
        <a:lstStyle/>
        <a:p>
          <a:endParaRPr lang="en-US"/>
        </a:p>
      </dgm:t>
    </dgm:pt>
    <dgm:pt modelId="{689267D3-B054-4615-B894-6131DD093DAB}" type="sibTrans" cxnId="{2CAE862A-32EE-465D-89E6-9EFD30B9361E}">
      <dgm:prSet/>
      <dgm:spPr/>
      <dgm:t>
        <a:bodyPr/>
        <a:lstStyle/>
        <a:p>
          <a:endParaRPr lang="en-US"/>
        </a:p>
      </dgm:t>
    </dgm:pt>
    <dgm:pt modelId="{448E89F1-0D43-4DAB-A912-3FB17E45D7EB}" type="pres">
      <dgm:prSet presAssocID="{BB5758A5-7BDF-4CDE-9419-9F08A5CCBC7A}" presName="outerComposite" presStyleCnt="0">
        <dgm:presLayoutVars>
          <dgm:chMax val="5"/>
          <dgm:dir/>
          <dgm:resizeHandles val="exact"/>
        </dgm:presLayoutVars>
      </dgm:prSet>
      <dgm:spPr/>
    </dgm:pt>
    <dgm:pt modelId="{719B907F-6F47-49C6-A09F-7F605FE698C6}" type="pres">
      <dgm:prSet presAssocID="{BB5758A5-7BDF-4CDE-9419-9F08A5CCBC7A}" presName="dummyMaxCanvas" presStyleCnt="0">
        <dgm:presLayoutVars/>
      </dgm:prSet>
      <dgm:spPr/>
    </dgm:pt>
    <dgm:pt modelId="{A7669F2F-1980-4AFA-9630-5C61C8B01858}" type="pres">
      <dgm:prSet presAssocID="{BB5758A5-7BDF-4CDE-9419-9F08A5CCBC7A}" presName="FiveNodes_1" presStyleLbl="node1" presStyleIdx="0" presStyleCnt="5">
        <dgm:presLayoutVars>
          <dgm:bulletEnabled val="1"/>
        </dgm:presLayoutVars>
      </dgm:prSet>
      <dgm:spPr/>
    </dgm:pt>
    <dgm:pt modelId="{EEAFE452-FBD0-4A6B-9150-9B002C61E47C}" type="pres">
      <dgm:prSet presAssocID="{BB5758A5-7BDF-4CDE-9419-9F08A5CCBC7A}" presName="FiveNodes_2" presStyleLbl="node1" presStyleIdx="1" presStyleCnt="5">
        <dgm:presLayoutVars>
          <dgm:bulletEnabled val="1"/>
        </dgm:presLayoutVars>
      </dgm:prSet>
      <dgm:spPr/>
    </dgm:pt>
    <dgm:pt modelId="{7BB51AB4-92F8-4A69-A649-3B47C9324E89}" type="pres">
      <dgm:prSet presAssocID="{BB5758A5-7BDF-4CDE-9419-9F08A5CCBC7A}" presName="FiveNodes_3" presStyleLbl="node1" presStyleIdx="2" presStyleCnt="5">
        <dgm:presLayoutVars>
          <dgm:bulletEnabled val="1"/>
        </dgm:presLayoutVars>
      </dgm:prSet>
      <dgm:spPr/>
    </dgm:pt>
    <dgm:pt modelId="{A132756F-94E1-4CC1-859A-4BBD6FEE0C4B}" type="pres">
      <dgm:prSet presAssocID="{BB5758A5-7BDF-4CDE-9419-9F08A5CCBC7A}" presName="FiveNodes_4" presStyleLbl="node1" presStyleIdx="3" presStyleCnt="5">
        <dgm:presLayoutVars>
          <dgm:bulletEnabled val="1"/>
        </dgm:presLayoutVars>
      </dgm:prSet>
      <dgm:spPr/>
    </dgm:pt>
    <dgm:pt modelId="{170A268E-E5CF-4F26-B3FE-26856B72988D}" type="pres">
      <dgm:prSet presAssocID="{BB5758A5-7BDF-4CDE-9419-9F08A5CCBC7A}" presName="FiveNodes_5" presStyleLbl="node1" presStyleIdx="4" presStyleCnt="5">
        <dgm:presLayoutVars>
          <dgm:bulletEnabled val="1"/>
        </dgm:presLayoutVars>
      </dgm:prSet>
      <dgm:spPr/>
    </dgm:pt>
    <dgm:pt modelId="{C00B3457-D0EC-40B7-BD5E-4FB4707B37F9}" type="pres">
      <dgm:prSet presAssocID="{BB5758A5-7BDF-4CDE-9419-9F08A5CCBC7A}" presName="FiveConn_1-2" presStyleLbl="fgAccFollowNode1" presStyleIdx="0" presStyleCnt="4">
        <dgm:presLayoutVars>
          <dgm:bulletEnabled val="1"/>
        </dgm:presLayoutVars>
      </dgm:prSet>
      <dgm:spPr/>
    </dgm:pt>
    <dgm:pt modelId="{C597CD14-3BDA-436C-A8D2-52EA756895AD}" type="pres">
      <dgm:prSet presAssocID="{BB5758A5-7BDF-4CDE-9419-9F08A5CCBC7A}" presName="FiveConn_2-3" presStyleLbl="fgAccFollowNode1" presStyleIdx="1" presStyleCnt="4">
        <dgm:presLayoutVars>
          <dgm:bulletEnabled val="1"/>
        </dgm:presLayoutVars>
      </dgm:prSet>
      <dgm:spPr/>
    </dgm:pt>
    <dgm:pt modelId="{C07DF712-1A04-4B20-9EC8-A1183C40A397}" type="pres">
      <dgm:prSet presAssocID="{BB5758A5-7BDF-4CDE-9419-9F08A5CCBC7A}" presName="FiveConn_3-4" presStyleLbl="fgAccFollowNode1" presStyleIdx="2" presStyleCnt="4">
        <dgm:presLayoutVars>
          <dgm:bulletEnabled val="1"/>
        </dgm:presLayoutVars>
      </dgm:prSet>
      <dgm:spPr/>
    </dgm:pt>
    <dgm:pt modelId="{E7745F88-491B-4ED5-8FEE-3D21A2A49A02}" type="pres">
      <dgm:prSet presAssocID="{BB5758A5-7BDF-4CDE-9419-9F08A5CCBC7A}" presName="FiveConn_4-5" presStyleLbl="fgAccFollowNode1" presStyleIdx="3" presStyleCnt="4">
        <dgm:presLayoutVars>
          <dgm:bulletEnabled val="1"/>
        </dgm:presLayoutVars>
      </dgm:prSet>
      <dgm:spPr/>
    </dgm:pt>
    <dgm:pt modelId="{1E78C1A4-E13F-4575-A8BE-2997FC334CCA}" type="pres">
      <dgm:prSet presAssocID="{BB5758A5-7BDF-4CDE-9419-9F08A5CCBC7A}" presName="FiveNodes_1_text" presStyleLbl="node1" presStyleIdx="4" presStyleCnt="5">
        <dgm:presLayoutVars>
          <dgm:bulletEnabled val="1"/>
        </dgm:presLayoutVars>
      </dgm:prSet>
      <dgm:spPr/>
    </dgm:pt>
    <dgm:pt modelId="{87564E03-83F6-471F-866E-9337E378EDE0}" type="pres">
      <dgm:prSet presAssocID="{BB5758A5-7BDF-4CDE-9419-9F08A5CCBC7A}" presName="FiveNodes_2_text" presStyleLbl="node1" presStyleIdx="4" presStyleCnt="5">
        <dgm:presLayoutVars>
          <dgm:bulletEnabled val="1"/>
        </dgm:presLayoutVars>
      </dgm:prSet>
      <dgm:spPr/>
    </dgm:pt>
    <dgm:pt modelId="{2A65818C-64DA-4C2C-9AB7-1D9E4ADC6C94}" type="pres">
      <dgm:prSet presAssocID="{BB5758A5-7BDF-4CDE-9419-9F08A5CCBC7A}" presName="FiveNodes_3_text" presStyleLbl="node1" presStyleIdx="4" presStyleCnt="5">
        <dgm:presLayoutVars>
          <dgm:bulletEnabled val="1"/>
        </dgm:presLayoutVars>
      </dgm:prSet>
      <dgm:spPr/>
    </dgm:pt>
    <dgm:pt modelId="{D286B80B-2B06-4554-B3E0-3719351E8CD6}" type="pres">
      <dgm:prSet presAssocID="{BB5758A5-7BDF-4CDE-9419-9F08A5CCBC7A}" presName="FiveNodes_4_text" presStyleLbl="node1" presStyleIdx="4" presStyleCnt="5">
        <dgm:presLayoutVars>
          <dgm:bulletEnabled val="1"/>
        </dgm:presLayoutVars>
      </dgm:prSet>
      <dgm:spPr/>
    </dgm:pt>
    <dgm:pt modelId="{4CCECB45-5EB6-427F-A2A1-9C537066457D}" type="pres">
      <dgm:prSet presAssocID="{BB5758A5-7BDF-4CDE-9419-9F08A5CCBC7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2C6F617-FC71-4F61-A245-7B9093558099}" type="presOf" srcId="{6E08F6EB-03AE-4D90-99A4-937985793518}" destId="{2A65818C-64DA-4C2C-9AB7-1D9E4ADC6C94}" srcOrd="1" destOrd="0" presId="urn:microsoft.com/office/officeart/2005/8/layout/vProcess5"/>
    <dgm:cxn modelId="{937A2328-023B-47B7-96F7-DBBF521B9432}" type="presOf" srcId="{8E69D0EC-35AF-4778-93BB-9834B743F703}" destId="{EEAFE452-FBD0-4A6B-9150-9B002C61E47C}" srcOrd="0" destOrd="0" presId="urn:microsoft.com/office/officeart/2005/8/layout/vProcess5"/>
    <dgm:cxn modelId="{2CAE862A-32EE-465D-89E6-9EFD30B9361E}" srcId="{BB5758A5-7BDF-4CDE-9419-9F08A5CCBC7A}" destId="{84AC7C69-2EED-4476-BE11-8F2A68ADDA4E}" srcOrd="4" destOrd="0" parTransId="{832EB87F-E27E-468E-AE1D-571E6910E19C}" sibTransId="{689267D3-B054-4615-B894-6131DD093DAB}"/>
    <dgm:cxn modelId="{49693440-3F69-431E-8488-065A6E498E16}" type="presOf" srcId="{BB5758A5-7BDF-4CDE-9419-9F08A5CCBC7A}" destId="{448E89F1-0D43-4DAB-A912-3FB17E45D7EB}" srcOrd="0" destOrd="0" presId="urn:microsoft.com/office/officeart/2005/8/layout/vProcess5"/>
    <dgm:cxn modelId="{BDCA5C40-6C92-40D5-BB92-FB49DA93910B}" type="presOf" srcId="{84AC7C69-2EED-4476-BE11-8F2A68ADDA4E}" destId="{4CCECB45-5EB6-427F-A2A1-9C537066457D}" srcOrd="1" destOrd="0" presId="urn:microsoft.com/office/officeart/2005/8/layout/vProcess5"/>
    <dgm:cxn modelId="{8ACB5167-86D4-4A4D-B4F0-5953BB206D51}" type="presOf" srcId="{F6DD8C0A-5217-4E1C-8820-E4ECA8836DFC}" destId="{1E78C1A4-E13F-4575-A8BE-2997FC334CCA}" srcOrd="1" destOrd="0" presId="urn:microsoft.com/office/officeart/2005/8/layout/vProcess5"/>
    <dgm:cxn modelId="{A8C3EF4C-9E4C-4BC0-BAAB-78FB6AB66640}" type="presOf" srcId="{44E4926D-5B3E-4188-A7C7-5B3DBB468C73}" destId="{A132756F-94E1-4CC1-859A-4BBD6FEE0C4B}" srcOrd="0" destOrd="0" presId="urn:microsoft.com/office/officeart/2005/8/layout/vProcess5"/>
    <dgm:cxn modelId="{DCCE686D-2573-4C70-B7EF-C19489CE1FB9}" srcId="{BB5758A5-7BDF-4CDE-9419-9F08A5CCBC7A}" destId="{F6DD8C0A-5217-4E1C-8820-E4ECA8836DFC}" srcOrd="0" destOrd="0" parTransId="{198E2D9B-DAFD-4E5B-B406-A41E4CF0BA44}" sibTransId="{7E2004D3-2E95-49DE-A414-F348F4948B80}"/>
    <dgm:cxn modelId="{26F3F86D-7331-4E42-9AC8-4489C6BFA04D}" type="presOf" srcId="{44E4926D-5B3E-4188-A7C7-5B3DBB468C73}" destId="{D286B80B-2B06-4554-B3E0-3719351E8CD6}" srcOrd="1" destOrd="0" presId="urn:microsoft.com/office/officeart/2005/8/layout/vProcess5"/>
    <dgm:cxn modelId="{D4BC8A4E-B133-42EE-9EB6-8E05A12BAE5E}" type="presOf" srcId="{B8A64387-D577-4761-ACBF-6E9AB35D3D27}" destId="{E7745F88-491B-4ED5-8FEE-3D21A2A49A02}" srcOrd="0" destOrd="0" presId="urn:microsoft.com/office/officeart/2005/8/layout/vProcess5"/>
    <dgm:cxn modelId="{E48EB772-4A1E-4A5C-B0EA-806CCF0EBE4A}" srcId="{BB5758A5-7BDF-4CDE-9419-9F08A5CCBC7A}" destId="{6E08F6EB-03AE-4D90-99A4-937985793518}" srcOrd="2" destOrd="0" parTransId="{6E303133-E3B8-4EE8-B049-4490741674C9}" sibTransId="{CA560233-2228-4901-A825-842F59B502BF}"/>
    <dgm:cxn modelId="{91DE8E55-9712-4D29-938C-1094FA33C448}" type="presOf" srcId="{7CCA93C9-D418-413B-BC44-9ADF79167864}" destId="{C597CD14-3BDA-436C-A8D2-52EA756895AD}" srcOrd="0" destOrd="0" presId="urn:microsoft.com/office/officeart/2005/8/layout/vProcess5"/>
    <dgm:cxn modelId="{3DD1B081-E1C8-4AC6-96BC-75DEDE5E4CE4}" srcId="{BB5758A5-7BDF-4CDE-9419-9F08A5CCBC7A}" destId="{8E69D0EC-35AF-4778-93BB-9834B743F703}" srcOrd="1" destOrd="0" parTransId="{AAF776DA-AAF8-41CF-845F-8DF48E8F9B8A}" sibTransId="{7CCA93C9-D418-413B-BC44-9ADF79167864}"/>
    <dgm:cxn modelId="{B2A5E498-87DF-4424-963C-3CFB0F0B4722}" type="presOf" srcId="{7E2004D3-2E95-49DE-A414-F348F4948B80}" destId="{C00B3457-D0EC-40B7-BD5E-4FB4707B37F9}" srcOrd="0" destOrd="0" presId="urn:microsoft.com/office/officeart/2005/8/layout/vProcess5"/>
    <dgm:cxn modelId="{63147F9F-218D-44C2-8246-37B17A3C521E}" type="presOf" srcId="{CA560233-2228-4901-A825-842F59B502BF}" destId="{C07DF712-1A04-4B20-9EC8-A1183C40A397}" srcOrd="0" destOrd="0" presId="urn:microsoft.com/office/officeart/2005/8/layout/vProcess5"/>
    <dgm:cxn modelId="{C4654DB1-4A7F-48AD-B257-3E8F57BF9F2D}" type="presOf" srcId="{8E69D0EC-35AF-4778-93BB-9834B743F703}" destId="{87564E03-83F6-471F-866E-9337E378EDE0}" srcOrd="1" destOrd="0" presId="urn:microsoft.com/office/officeart/2005/8/layout/vProcess5"/>
    <dgm:cxn modelId="{142B7ABC-63AE-437F-B745-F2DE0A942AB9}" type="presOf" srcId="{84AC7C69-2EED-4476-BE11-8F2A68ADDA4E}" destId="{170A268E-E5CF-4F26-B3FE-26856B72988D}" srcOrd="0" destOrd="0" presId="urn:microsoft.com/office/officeart/2005/8/layout/vProcess5"/>
    <dgm:cxn modelId="{350748CB-6C9E-4BE0-A3FD-DECE58EC4ECB}" type="presOf" srcId="{F6DD8C0A-5217-4E1C-8820-E4ECA8836DFC}" destId="{A7669F2F-1980-4AFA-9630-5C61C8B01858}" srcOrd="0" destOrd="0" presId="urn:microsoft.com/office/officeart/2005/8/layout/vProcess5"/>
    <dgm:cxn modelId="{F3EEE8D3-033B-47F9-B04D-361D32449CE4}" srcId="{BB5758A5-7BDF-4CDE-9419-9F08A5CCBC7A}" destId="{44E4926D-5B3E-4188-A7C7-5B3DBB468C73}" srcOrd="3" destOrd="0" parTransId="{C82CD2D6-AB7B-4CF2-9DA6-BAAD95E8772F}" sibTransId="{B8A64387-D577-4761-ACBF-6E9AB35D3D27}"/>
    <dgm:cxn modelId="{23EDA1E9-2525-4590-8FB9-6235C0312905}" type="presOf" srcId="{6E08F6EB-03AE-4D90-99A4-937985793518}" destId="{7BB51AB4-92F8-4A69-A649-3B47C9324E89}" srcOrd="0" destOrd="0" presId="urn:microsoft.com/office/officeart/2005/8/layout/vProcess5"/>
    <dgm:cxn modelId="{48BAF5B5-7BE5-4C1E-A698-FE81912909B1}" type="presParOf" srcId="{448E89F1-0D43-4DAB-A912-3FB17E45D7EB}" destId="{719B907F-6F47-49C6-A09F-7F605FE698C6}" srcOrd="0" destOrd="0" presId="urn:microsoft.com/office/officeart/2005/8/layout/vProcess5"/>
    <dgm:cxn modelId="{9BF99F5F-BE3C-4D39-8F9B-A7FE92B04CFD}" type="presParOf" srcId="{448E89F1-0D43-4DAB-A912-3FB17E45D7EB}" destId="{A7669F2F-1980-4AFA-9630-5C61C8B01858}" srcOrd="1" destOrd="0" presId="urn:microsoft.com/office/officeart/2005/8/layout/vProcess5"/>
    <dgm:cxn modelId="{9B7415B2-E9CF-4E5C-A459-D35B2380EC98}" type="presParOf" srcId="{448E89F1-0D43-4DAB-A912-3FB17E45D7EB}" destId="{EEAFE452-FBD0-4A6B-9150-9B002C61E47C}" srcOrd="2" destOrd="0" presId="urn:microsoft.com/office/officeart/2005/8/layout/vProcess5"/>
    <dgm:cxn modelId="{C9A046C3-E487-4C77-94D3-788F44AA0876}" type="presParOf" srcId="{448E89F1-0D43-4DAB-A912-3FB17E45D7EB}" destId="{7BB51AB4-92F8-4A69-A649-3B47C9324E89}" srcOrd="3" destOrd="0" presId="urn:microsoft.com/office/officeart/2005/8/layout/vProcess5"/>
    <dgm:cxn modelId="{5AB90CEB-5816-417B-B669-7F71233CC50D}" type="presParOf" srcId="{448E89F1-0D43-4DAB-A912-3FB17E45D7EB}" destId="{A132756F-94E1-4CC1-859A-4BBD6FEE0C4B}" srcOrd="4" destOrd="0" presId="urn:microsoft.com/office/officeart/2005/8/layout/vProcess5"/>
    <dgm:cxn modelId="{E52A0D28-4084-4D25-8702-E79E1F8BD942}" type="presParOf" srcId="{448E89F1-0D43-4DAB-A912-3FB17E45D7EB}" destId="{170A268E-E5CF-4F26-B3FE-26856B72988D}" srcOrd="5" destOrd="0" presId="urn:microsoft.com/office/officeart/2005/8/layout/vProcess5"/>
    <dgm:cxn modelId="{140E3143-B9BE-4E49-AC31-58C0A6104EAB}" type="presParOf" srcId="{448E89F1-0D43-4DAB-A912-3FB17E45D7EB}" destId="{C00B3457-D0EC-40B7-BD5E-4FB4707B37F9}" srcOrd="6" destOrd="0" presId="urn:microsoft.com/office/officeart/2005/8/layout/vProcess5"/>
    <dgm:cxn modelId="{32D54F3D-BB78-497F-A44D-8D2BD1974FCB}" type="presParOf" srcId="{448E89F1-0D43-4DAB-A912-3FB17E45D7EB}" destId="{C597CD14-3BDA-436C-A8D2-52EA756895AD}" srcOrd="7" destOrd="0" presId="urn:microsoft.com/office/officeart/2005/8/layout/vProcess5"/>
    <dgm:cxn modelId="{FFCB7B6F-F00B-43CE-9FD8-5C21C3B347D4}" type="presParOf" srcId="{448E89F1-0D43-4DAB-A912-3FB17E45D7EB}" destId="{C07DF712-1A04-4B20-9EC8-A1183C40A397}" srcOrd="8" destOrd="0" presId="urn:microsoft.com/office/officeart/2005/8/layout/vProcess5"/>
    <dgm:cxn modelId="{C544FFCB-D07D-4211-9339-BB8A4FAC95A4}" type="presParOf" srcId="{448E89F1-0D43-4DAB-A912-3FB17E45D7EB}" destId="{E7745F88-491B-4ED5-8FEE-3D21A2A49A02}" srcOrd="9" destOrd="0" presId="urn:microsoft.com/office/officeart/2005/8/layout/vProcess5"/>
    <dgm:cxn modelId="{F02CA12D-9ADB-4567-A14F-EFB6816B03C9}" type="presParOf" srcId="{448E89F1-0D43-4DAB-A912-3FB17E45D7EB}" destId="{1E78C1A4-E13F-4575-A8BE-2997FC334CCA}" srcOrd="10" destOrd="0" presId="urn:microsoft.com/office/officeart/2005/8/layout/vProcess5"/>
    <dgm:cxn modelId="{90B54829-10FC-44A9-BE98-1E24B1E18321}" type="presParOf" srcId="{448E89F1-0D43-4DAB-A912-3FB17E45D7EB}" destId="{87564E03-83F6-471F-866E-9337E378EDE0}" srcOrd="11" destOrd="0" presId="urn:microsoft.com/office/officeart/2005/8/layout/vProcess5"/>
    <dgm:cxn modelId="{553DEB83-0D60-4AE7-8174-6339BCBB17EA}" type="presParOf" srcId="{448E89F1-0D43-4DAB-A912-3FB17E45D7EB}" destId="{2A65818C-64DA-4C2C-9AB7-1D9E4ADC6C94}" srcOrd="12" destOrd="0" presId="urn:microsoft.com/office/officeart/2005/8/layout/vProcess5"/>
    <dgm:cxn modelId="{2BA5EDC5-1E62-4969-B894-DEC7339E4BAA}" type="presParOf" srcId="{448E89F1-0D43-4DAB-A912-3FB17E45D7EB}" destId="{D286B80B-2B06-4554-B3E0-3719351E8CD6}" srcOrd="13" destOrd="0" presId="urn:microsoft.com/office/officeart/2005/8/layout/vProcess5"/>
    <dgm:cxn modelId="{A99E2111-060A-4148-AF09-9FF9AB4191D0}" type="presParOf" srcId="{448E89F1-0D43-4DAB-A912-3FB17E45D7EB}" destId="{4CCECB45-5EB6-427F-A2A1-9C537066457D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E9A14-6810-4F0F-AE63-83D556150889}">
      <dsp:nvSpPr>
        <dsp:cNvPr id="0" name=""/>
        <dsp:cNvSpPr/>
      </dsp:nvSpPr>
      <dsp:spPr>
        <a:xfrm>
          <a:off x="994027" y="1263909"/>
          <a:ext cx="794252" cy="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AF0753-552B-49B4-8CF0-A7BCF6F12DF5}">
      <dsp:nvSpPr>
        <dsp:cNvPr id="0" name=""/>
        <dsp:cNvSpPr/>
      </dsp:nvSpPr>
      <dsp:spPr>
        <a:xfrm>
          <a:off x="1835935" y="1197228"/>
          <a:ext cx="91339" cy="171557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853190"/>
            <a:satOff val="190"/>
            <a:lumOff val="29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853190"/>
              <a:satOff val="190"/>
              <a:lumOff val="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98355-4840-4D8E-AFB7-6D1C061DC663}">
      <dsp:nvSpPr>
        <dsp:cNvPr id="0" name=""/>
        <dsp:cNvSpPr/>
      </dsp:nvSpPr>
      <dsp:spPr>
        <a:xfrm>
          <a:off x="500994" y="870194"/>
          <a:ext cx="787502" cy="7875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559" tIns="30559" rIns="30559" bIns="30559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1</a:t>
          </a:r>
        </a:p>
      </dsp:txBody>
      <dsp:txXfrm>
        <a:off x="616321" y="985521"/>
        <a:ext cx="556848" cy="556848"/>
      </dsp:txXfrm>
    </dsp:sp>
    <dsp:sp modelId="{80329709-F597-4BF3-AF1B-DBED5D2140B0}">
      <dsp:nvSpPr>
        <dsp:cNvPr id="0" name=""/>
        <dsp:cNvSpPr/>
      </dsp:nvSpPr>
      <dsp:spPr>
        <a:xfrm>
          <a:off x="20869" y="1843269"/>
          <a:ext cx="1787067" cy="2149874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1706381"/>
            <a:satOff val="381"/>
            <a:lumOff val="57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706381"/>
              <a:satOff val="381"/>
              <a:lumOff val="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66" tIns="165100" rIns="140966" bIns="1651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Determine the locations of factories and the scope of influence of each factory</a:t>
          </a:r>
        </a:p>
      </dsp:txBody>
      <dsp:txXfrm>
        <a:off x="20869" y="2200682"/>
        <a:ext cx="1787067" cy="1792461"/>
      </dsp:txXfrm>
    </dsp:sp>
    <dsp:sp modelId="{D5CE3C6D-7CA4-4A6E-B5E1-CA840F7058EF}">
      <dsp:nvSpPr>
        <dsp:cNvPr id="0" name=""/>
        <dsp:cNvSpPr/>
      </dsp:nvSpPr>
      <dsp:spPr>
        <a:xfrm>
          <a:off x="1986843" y="1263909"/>
          <a:ext cx="1787067" cy="71"/>
        </a:xfrm>
        <a:prstGeom prst="rect">
          <a:avLst/>
        </a:prstGeom>
        <a:solidFill>
          <a:schemeClr val="accent5">
            <a:tint val="40000"/>
            <a:alpha val="90000"/>
            <a:hueOff val="-2559571"/>
            <a:satOff val="571"/>
            <a:lumOff val="86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2559571"/>
              <a:satOff val="571"/>
              <a:lumOff val="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F57655-DEE5-4714-A544-034EB0BE75C1}">
      <dsp:nvSpPr>
        <dsp:cNvPr id="0" name=""/>
        <dsp:cNvSpPr/>
      </dsp:nvSpPr>
      <dsp:spPr>
        <a:xfrm>
          <a:off x="3821566" y="1197228"/>
          <a:ext cx="91339" cy="171558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3412762"/>
            <a:satOff val="762"/>
            <a:lumOff val="115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3412762"/>
              <a:satOff val="762"/>
              <a:lumOff val="1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CBF950-80AF-43D4-BC7C-7D1ACC5673AA}">
      <dsp:nvSpPr>
        <dsp:cNvPr id="0" name=""/>
        <dsp:cNvSpPr/>
      </dsp:nvSpPr>
      <dsp:spPr>
        <a:xfrm>
          <a:off x="2486625" y="870194"/>
          <a:ext cx="787502" cy="787502"/>
        </a:xfrm>
        <a:prstGeom prst="ellipse">
          <a:avLst/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559" tIns="30559" rIns="30559" bIns="30559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2</a:t>
          </a:r>
        </a:p>
      </dsp:txBody>
      <dsp:txXfrm>
        <a:off x="2601952" y="985521"/>
        <a:ext cx="556848" cy="556848"/>
      </dsp:txXfrm>
    </dsp:sp>
    <dsp:sp modelId="{A7D169CF-0E92-4D53-80F8-B2F4EFB1E8F2}">
      <dsp:nvSpPr>
        <dsp:cNvPr id="0" name=""/>
        <dsp:cNvSpPr/>
      </dsp:nvSpPr>
      <dsp:spPr>
        <a:xfrm>
          <a:off x="1986843" y="1823296"/>
          <a:ext cx="1787067" cy="2149874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4265952"/>
            <a:satOff val="952"/>
            <a:lumOff val="143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4265952"/>
              <a:satOff val="952"/>
              <a:lumOff val="1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66" tIns="165100" rIns="140966" bIns="1651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Determine the residential neighborhoods located in the areas affected by factories</a:t>
          </a:r>
        </a:p>
      </dsp:txBody>
      <dsp:txXfrm>
        <a:off x="1986843" y="2180709"/>
        <a:ext cx="1787067" cy="1792461"/>
      </dsp:txXfrm>
    </dsp:sp>
    <dsp:sp modelId="{9B4DDC7B-4EC6-4BB0-A9A3-640CD2B24F74}">
      <dsp:nvSpPr>
        <dsp:cNvPr id="0" name=""/>
        <dsp:cNvSpPr/>
      </dsp:nvSpPr>
      <dsp:spPr>
        <a:xfrm>
          <a:off x="3972474" y="1263909"/>
          <a:ext cx="1787067" cy="72"/>
        </a:xfrm>
        <a:prstGeom prst="rect">
          <a:avLst/>
        </a:prstGeom>
        <a:solidFill>
          <a:schemeClr val="accent5">
            <a:tint val="40000"/>
            <a:alpha val="90000"/>
            <a:hueOff val="-5119142"/>
            <a:satOff val="1143"/>
            <a:lumOff val="172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5119142"/>
              <a:satOff val="1143"/>
              <a:lumOff val="1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D5A84-379D-4A96-A100-AD5DDEA42D16}">
      <dsp:nvSpPr>
        <dsp:cNvPr id="0" name=""/>
        <dsp:cNvSpPr/>
      </dsp:nvSpPr>
      <dsp:spPr>
        <a:xfrm>
          <a:off x="5807197" y="1197228"/>
          <a:ext cx="91339" cy="171558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5972333"/>
            <a:satOff val="1333"/>
            <a:lumOff val="20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5972333"/>
              <a:satOff val="1333"/>
              <a:lumOff val="2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40814-A09F-42A1-9067-9570AF4A746E}">
      <dsp:nvSpPr>
        <dsp:cNvPr id="0" name=""/>
        <dsp:cNvSpPr/>
      </dsp:nvSpPr>
      <dsp:spPr>
        <a:xfrm>
          <a:off x="4472256" y="870194"/>
          <a:ext cx="787502" cy="787502"/>
        </a:xfrm>
        <a:prstGeom prst="ellipse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559" tIns="30559" rIns="30559" bIns="30559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3</a:t>
          </a:r>
        </a:p>
      </dsp:txBody>
      <dsp:txXfrm>
        <a:off x="4587583" y="985521"/>
        <a:ext cx="556848" cy="556848"/>
      </dsp:txXfrm>
    </dsp:sp>
    <dsp:sp modelId="{85E5E74C-1305-4399-B755-93E48317389F}">
      <dsp:nvSpPr>
        <dsp:cNvPr id="0" name=""/>
        <dsp:cNvSpPr/>
      </dsp:nvSpPr>
      <dsp:spPr>
        <a:xfrm>
          <a:off x="3972474" y="1823296"/>
          <a:ext cx="1787067" cy="2149874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6825524"/>
            <a:satOff val="1524"/>
            <a:lumOff val="229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6825524"/>
              <a:satOff val="1524"/>
              <a:lumOff val="2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66" tIns="165100" rIns="140966" bIns="1651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Monitor and observe the spread of pollution during a specific period</a:t>
          </a:r>
        </a:p>
      </dsp:txBody>
      <dsp:txXfrm>
        <a:off x="3972474" y="2180709"/>
        <a:ext cx="1787067" cy="1792461"/>
      </dsp:txXfrm>
    </dsp:sp>
    <dsp:sp modelId="{4F156519-873A-45BC-A51B-2FA13256E505}">
      <dsp:nvSpPr>
        <dsp:cNvPr id="0" name=""/>
        <dsp:cNvSpPr/>
      </dsp:nvSpPr>
      <dsp:spPr>
        <a:xfrm>
          <a:off x="5958105" y="1263909"/>
          <a:ext cx="1787067" cy="72"/>
        </a:xfrm>
        <a:prstGeom prst="rect">
          <a:avLst/>
        </a:prstGeom>
        <a:solidFill>
          <a:schemeClr val="accent5">
            <a:tint val="40000"/>
            <a:alpha val="90000"/>
            <a:hueOff val="-7678713"/>
            <a:satOff val="1714"/>
            <a:lumOff val="258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7678713"/>
              <a:satOff val="1714"/>
              <a:lumOff val="2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FC0A8D-28E6-4BBB-88A4-F386CA24560D}">
      <dsp:nvSpPr>
        <dsp:cNvPr id="0" name=""/>
        <dsp:cNvSpPr/>
      </dsp:nvSpPr>
      <dsp:spPr>
        <a:xfrm>
          <a:off x="7792828" y="1197228"/>
          <a:ext cx="91339" cy="171558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8531905"/>
            <a:satOff val="1905"/>
            <a:lumOff val="286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8531905"/>
              <a:satOff val="1905"/>
              <a:lumOff val="2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FBD5C-184E-4871-9F0C-200B2B68F956}">
      <dsp:nvSpPr>
        <dsp:cNvPr id="0" name=""/>
        <dsp:cNvSpPr/>
      </dsp:nvSpPr>
      <dsp:spPr>
        <a:xfrm>
          <a:off x="6457888" y="870194"/>
          <a:ext cx="787502" cy="787502"/>
        </a:xfrm>
        <a:prstGeom prst="ellipse">
          <a:avLst/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559" tIns="30559" rIns="30559" bIns="30559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4</a:t>
          </a:r>
        </a:p>
      </dsp:txBody>
      <dsp:txXfrm>
        <a:off x="6573215" y="985521"/>
        <a:ext cx="556848" cy="556848"/>
      </dsp:txXfrm>
    </dsp:sp>
    <dsp:sp modelId="{6A9912F7-9342-43FC-B587-21A791776658}">
      <dsp:nvSpPr>
        <dsp:cNvPr id="0" name=""/>
        <dsp:cNvSpPr/>
      </dsp:nvSpPr>
      <dsp:spPr>
        <a:xfrm>
          <a:off x="5958105" y="1823296"/>
          <a:ext cx="1787067" cy="2149874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9385094"/>
            <a:satOff val="2095"/>
            <a:lumOff val="315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9385094"/>
              <a:satOff val="2095"/>
              <a:lumOff val="3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66" tIns="165100" rIns="140966" bIns="1651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Determine the pattern by which pollution changes across residential neighborhoods</a:t>
          </a:r>
        </a:p>
      </dsp:txBody>
      <dsp:txXfrm>
        <a:off x="5958105" y="2180709"/>
        <a:ext cx="1787067" cy="1792461"/>
      </dsp:txXfrm>
    </dsp:sp>
    <dsp:sp modelId="{8CF362D8-520D-41D4-8016-389305598E8F}">
      <dsp:nvSpPr>
        <dsp:cNvPr id="0" name=""/>
        <dsp:cNvSpPr/>
      </dsp:nvSpPr>
      <dsp:spPr>
        <a:xfrm>
          <a:off x="7943736" y="1263909"/>
          <a:ext cx="893533" cy="72"/>
        </a:xfrm>
        <a:prstGeom prst="rect">
          <a:avLst/>
        </a:prstGeom>
        <a:solidFill>
          <a:schemeClr val="accent5">
            <a:tint val="40000"/>
            <a:alpha val="90000"/>
            <a:hueOff val="-10238285"/>
            <a:satOff val="2286"/>
            <a:lumOff val="344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0238285"/>
              <a:satOff val="2286"/>
              <a:lumOff val="3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416D6-F879-4718-94A0-FB2FE8FA9ADA}">
      <dsp:nvSpPr>
        <dsp:cNvPr id="0" name=""/>
        <dsp:cNvSpPr/>
      </dsp:nvSpPr>
      <dsp:spPr>
        <a:xfrm>
          <a:off x="8443519" y="870194"/>
          <a:ext cx="787502" cy="787502"/>
        </a:xfrm>
        <a:prstGeom prst="ellips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559" tIns="30559" rIns="30559" bIns="30559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5</a:t>
          </a:r>
          <a:endParaRPr lang="en-US" sz="3500" kern="1200" dirty="0"/>
        </a:p>
      </dsp:txBody>
      <dsp:txXfrm>
        <a:off x="8558846" y="985521"/>
        <a:ext cx="556848" cy="556848"/>
      </dsp:txXfrm>
    </dsp:sp>
    <dsp:sp modelId="{5494406A-8E41-45C9-A9C1-0E609DCC3D04}">
      <dsp:nvSpPr>
        <dsp:cNvPr id="0" name=""/>
        <dsp:cNvSpPr/>
      </dsp:nvSpPr>
      <dsp:spPr>
        <a:xfrm>
          <a:off x="7943736" y="1823296"/>
          <a:ext cx="1787067" cy="2149874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66" tIns="165100" rIns="140966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</a:t>
          </a:r>
          <a:r>
            <a:rPr lang="en-US" sz="1700" kern="1200" dirty="0"/>
            <a:t>Try to suggest effective solutions</a:t>
          </a:r>
        </a:p>
      </dsp:txBody>
      <dsp:txXfrm>
        <a:off x="7943736" y="2180709"/>
        <a:ext cx="1787067" cy="17924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69F2F-1980-4AFA-9630-5C61C8B01858}">
      <dsp:nvSpPr>
        <dsp:cNvPr id="0" name=""/>
        <dsp:cNvSpPr/>
      </dsp:nvSpPr>
      <dsp:spPr>
        <a:xfrm>
          <a:off x="0" y="0"/>
          <a:ext cx="2854064" cy="5510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1-collcetind data</a:t>
          </a:r>
        </a:p>
      </dsp:txBody>
      <dsp:txXfrm>
        <a:off x="16140" y="16140"/>
        <a:ext cx="2194945" cy="518787"/>
      </dsp:txXfrm>
    </dsp:sp>
    <dsp:sp modelId="{EEAFE452-FBD0-4A6B-9150-9B002C61E47C}">
      <dsp:nvSpPr>
        <dsp:cNvPr id="0" name=""/>
        <dsp:cNvSpPr/>
      </dsp:nvSpPr>
      <dsp:spPr>
        <a:xfrm>
          <a:off x="213128" y="627604"/>
          <a:ext cx="2854064" cy="5510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038037"/>
                <a:satOff val="-207"/>
                <a:lumOff val="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038037"/>
                <a:satOff val="-207"/>
                <a:lumOff val="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038037"/>
                <a:satOff val="-207"/>
                <a:lumOff val="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2-analyz data</a:t>
          </a:r>
        </a:p>
      </dsp:txBody>
      <dsp:txXfrm>
        <a:off x="229268" y="643744"/>
        <a:ext cx="2250462" cy="518787"/>
      </dsp:txXfrm>
    </dsp:sp>
    <dsp:sp modelId="{7BB51AB4-92F8-4A69-A649-3B47C9324E89}">
      <dsp:nvSpPr>
        <dsp:cNvPr id="0" name=""/>
        <dsp:cNvSpPr/>
      </dsp:nvSpPr>
      <dsp:spPr>
        <a:xfrm>
          <a:off x="426256" y="1255208"/>
          <a:ext cx="2854064" cy="5510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3-sharing data</a:t>
          </a:r>
        </a:p>
      </dsp:txBody>
      <dsp:txXfrm>
        <a:off x="442396" y="1271348"/>
        <a:ext cx="2250462" cy="518787"/>
      </dsp:txXfrm>
    </dsp:sp>
    <dsp:sp modelId="{A132756F-94E1-4CC1-859A-4BBD6FEE0C4B}">
      <dsp:nvSpPr>
        <dsp:cNvPr id="0" name=""/>
        <dsp:cNvSpPr/>
      </dsp:nvSpPr>
      <dsp:spPr>
        <a:xfrm>
          <a:off x="639384" y="1882813"/>
          <a:ext cx="2854064" cy="5510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9114112"/>
                <a:satOff val="-620"/>
                <a:lumOff val="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114112"/>
                <a:satOff val="-620"/>
                <a:lumOff val="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114112"/>
                <a:satOff val="-620"/>
                <a:lumOff val="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4-make statics</a:t>
          </a:r>
        </a:p>
      </dsp:txBody>
      <dsp:txXfrm>
        <a:off x="655524" y="1898953"/>
        <a:ext cx="2250462" cy="518787"/>
      </dsp:txXfrm>
    </dsp:sp>
    <dsp:sp modelId="{170A268E-E5CF-4F26-B3FE-26856B72988D}">
      <dsp:nvSpPr>
        <dsp:cNvPr id="0" name=""/>
        <dsp:cNvSpPr/>
      </dsp:nvSpPr>
      <dsp:spPr>
        <a:xfrm>
          <a:off x="852512" y="2510417"/>
          <a:ext cx="2854064" cy="5510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5-visualyze</a:t>
          </a:r>
        </a:p>
      </dsp:txBody>
      <dsp:txXfrm>
        <a:off x="868652" y="2526557"/>
        <a:ext cx="2250462" cy="518787"/>
      </dsp:txXfrm>
    </dsp:sp>
    <dsp:sp modelId="{C00B3457-D0EC-40B7-BD5E-4FB4707B37F9}">
      <dsp:nvSpPr>
        <dsp:cNvPr id="0" name=""/>
        <dsp:cNvSpPr/>
      </dsp:nvSpPr>
      <dsp:spPr>
        <a:xfrm>
          <a:off x="2495870" y="402585"/>
          <a:ext cx="358193" cy="35819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576463" y="402585"/>
        <a:ext cx="197007" cy="269540"/>
      </dsp:txXfrm>
    </dsp:sp>
    <dsp:sp modelId="{C597CD14-3BDA-436C-A8D2-52EA756895AD}">
      <dsp:nvSpPr>
        <dsp:cNvPr id="0" name=""/>
        <dsp:cNvSpPr/>
      </dsp:nvSpPr>
      <dsp:spPr>
        <a:xfrm>
          <a:off x="2708998" y="1030189"/>
          <a:ext cx="358193" cy="35819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981555"/>
            <a:satOff val="889"/>
            <a:lumOff val="13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789591" y="1030189"/>
        <a:ext cx="197007" cy="269540"/>
      </dsp:txXfrm>
    </dsp:sp>
    <dsp:sp modelId="{C07DF712-1A04-4B20-9EC8-A1183C40A397}">
      <dsp:nvSpPr>
        <dsp:cNvPr id="0" name=""/>
        <dsp:cNvSpPr/>
      </dsp:nvSpPr>
      <dsp:spPr>
        <a:xfrm>
          <a:off x="2922126" y="1648609"/>
          <a:ext cx="358193" cy="35819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7963110"/>
            <a:satOff val="1778"/>
            <a:lumOff val="26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002719" y="1648609"/>
        <a:ext cx="197007" cy="269540"/>
      </dsp:txXfrm>
    </dsp:sp>
    <dsp:sp modelId="{E7745F88-491B-4ED5-8FEE-3D21A2A49A02}">
      <dsp:nvSpPr>
        <dsp:cNvPr id="0" name=""/>
        <dsp:cNvSpPr/>
      </dsp:nvSpPr>
      <dsp:spPr>
        <a:xfrm>
          <a:off x="3135255" y="2282337"/>
          <a:ext cx="358193" cy="35819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215848" y="2282337"/>
        <a:ext cx="197007" cy="269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1E1E-C871-F24C-1029-12A536FB6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6BC00D-7C6B-2F8E-EF92-CDA9AE3CE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6E124-638E-5854-2A80-CE3070D3F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93BA-F492-4C9E-89CF-56C8C13F728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3E017-34D3-F7BA-69BE-BDB97C419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4B8CD-C579-00FA-8020-AC1700FAD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74942-7AF1-48A3-B8B0-8BBBA22D1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D4CD-C6C2-0837-706F-8D7EEAD3A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7FB52E-4604-0987-4357-CFA550E87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FA9F5-9404-6C7D-5A7E-46C7FE59C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93BA-F492-4C9E-89CF-56C8C13F728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5606A-929E-265B-2CF1-EA085671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AF642-1874-C026-DE1C-C45ACC2DF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74942-7AF1-48A3-B8B0-8BBBA22D1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3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CD0B7D-CBC6-1371-6962-33972E434B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1965B-0E9B-EC68-7707-14D25163B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1217C-8A67-05BD-681D-A876D8347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93BA-F492-4C9E-89CF-56C8C13F728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9B7E4-694F-D541-61D0-6910A1157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8B7C6-5259-D2F2-F7EF-64CEE7308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74942-7AF1-48A3-B8B0-8BBBA22D1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95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B7D7F-E34A-6FF8-7AFC-656F1F41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7977F-90DF-E79A-51EE-9F24F74E9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F4A57-26C8-91D1-2872-165566A02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93BA-F492-4C9E-89CF-56C8C13F728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92D9B-7982-F040-59ED-185F77EFB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06130-858D-2DE5-DCC6-2611B252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74942-7AF1-48A3-B8B0-8BBBA22D1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46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D111A-0D2B-CC1F-4633-3F2231414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DFF1A-212D-6F6E-320A-8BEB22834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E3E3C-3505-9417-C015-6139DFE82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93BA-F492-4C9E-89CF-56C8C13F728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6C299-AA8A-E9BA-A476-EAB30889F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3798C-3161-57E5-A08F-0A8D98035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74942-7AF1-48A3-B8B0-8BBBA22D1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69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8F19F-92A8-7CDB-AAFE-E5AAD8CD8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A0785-86B4-BBBD-030B-05436DC43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E67EE5-4E13-9938-CBE3-A0DD9281E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2DB79-8331-EC93-79AB-7B8DFB9E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93BA-F492-4C9E-89CF-56C8C13F728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DC4A0-C981-4CE6-6286-052D2B961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5126A-FE61-E214-A56F-605A9B41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74942-7AF1-48A3-B8B0-8BBBA22D1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B6F9-F912-FF25-53D6-343EE40B1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C6113-710E-F528-F024-96EE46AB0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88EE6A-FF2C-792A-39D3-53C5514EA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525BF-46D4-6D38-933A-0CE2393644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721026-0128-2C96-3C74-081D45B46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7EA375-6568-7605-2E35-8525557CB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93BA-F492-4C9E-89CF-56C8C13F728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CE0B84-42CF-86B4-E607-DC71918B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C9BB0-CE6E-833B-72DA-19CF7BD0B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74942-7AF1-48A3-B8B0-8BBBA22D1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7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9444E-2861-C804-F676-387F2183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1EC780-B33E-09DC-E0CB-12029E88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93BA-F492-4C9E-89CF-56C8C13F728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5F4C2-EFB1-D9E8-E921-EC7B8ABB7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BE919E-483C-CBBF-71F7-D86169E1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74942-7AF1-48A3-B8B0-8BBBA22D1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6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9D780-28C3-D900-BFBE-482768E6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93BA-F492-4C9E-89CF-56C8C13F728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D2903-3100-AA9E-5B6D-1F718504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12473-1A74-7CAC-D12A-E5AD94A66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74942-7AF1-48A3-B8B0-8BBBA22D1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89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3298-043A-AB1B-0C61-FF18465D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57CEC-6CB5-143A-7A57-25166169D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4324F-05A5-423C-6C87-F2C600390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B3CCA-C84B-3DE6-D9C7-FFDF12389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93BA-F492-4C9E-89CF-56C8C13F728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F4482-47AB-C234-4A82-464BABBBE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5D2AF-5C05-75DF-E005-A9E778AD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74942-7AF1-48A3-B8B0-8BBBA22D1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6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5AAB3-10F6-F23E-6B44-A6632667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CA0BBE-D7F4-06A9-A285-D1128C3CE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2996A-7186-CC93-F448-4FFD4F1CF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8AEAF-DA15-9970-FECD-41B8BAA44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893BA-F492-4C9E-89CF-56C8C13F728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71DF3-B7E6-2F2D-D6D3-29445429E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6375D-E799-B6EB-9E5E-DCB826D46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74942-7AF1-48A3-B8B0-8BBBA22D1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66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D9BE2E-6DF3-AF43-A0BF-E55C60D7D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1F8C8-9D25-7A3F-0AD6-39BD785C1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0DB85-D5D4-7A6A-5F6A-275739F32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3893BA-F492-4C9E-89CF-56C8C13F7288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FB0CE-03BE-3AC9-B499-4BF6B383D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291B1-1CDF-4FAE-2874-A0E7C39C82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574942-7AF1-48A3-B8B0-8BBBA22D1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67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12.jpeg"/><Relationship Id="rId7" Type="http://schemas.openxmlformats.org/officeDocument/2006/relationships/diagramData" Target="../diagrams/data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diagramDrawing" Target="../diagrams/drawing2.xml"/><Relationship Id="rId5" Type="http://schemas.openxmlformats.org/officeDocument/2006/relationships/image" Target="../media/image14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3.png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160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499343D-E927-41D0-B997-E44A300C6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FC44E-E3F0-1464-7758-715A5DC09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254952"/>
            <a:ext cx="4324642" cy="2939655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Monitoring and determining air quality in residential areas near factories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080BE-B8E4-BF66-0601-B0BA4F34F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86683"/>
            <a:ext cx="4324642" cy="119939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By : ayatullah hassan Mohamed</a:t>
            </a:r>
          </a:p>
        </p:txBody>
      </p:sp>
      <p:pic>
        <p:nvPicPr>
          <p:cNvPr id="5" name="Picture 4" descr="Natural petrol fired electrical power plant">
            <a:extLst>
              <a:ext uri="{FF2B5EF4-FFF2-40B4-BE49-F238E27FC236}">
                <a16:creationId xmlns:a16="http://schemas.microsoft.com/office/drawing/2014/main" id="{4CD1BB34-81D1-5D69-D416-D108F8BC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946" b="-2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</p:spPr>
      </p:pic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2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530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F274E-563C-C6DA-A67D-98654A968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3306515"/>
            <a:ext cx="3826286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My vision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9A14F-7936-657A-71E2-366FDECA2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448" y="706508"/>
            <a:ext cx="5217173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Trying to assess the risks that some residential neighborhoods may be exposed to and trying to find effective solutions</a:t>
            </a:r>
          </a:p>
        </p:txBody>
      </p:sp>
      <p:grpSp>
        <p:nvGrpSpPr>
          <p:cNvPr id="115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3798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33DA3-4DFC-B993-26A6-ADE44608B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objective</a:t>
            </a:r>
          </a:p>
        </p:txBody>
      </p:sp>
      <p:grpSp>
        <p:nvGrpSpPr>
          <p:cNvPr id="50" name="Graphic 38">
            <a:extLst>
              <a:ext uri="{FF2B5EF4-FFF2-40B4-BE49-F238E27FC236}">
                <a16:creationId xmlns:a16="http://schemas.microsoft.com/office/drawing/2014/main" id="{9742E72B-7FDB-4BC3-84CE-9A8675647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975545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E41CB4E-1ACC-413B-9806-FF276C0F0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9B54E44-06C0-461C-A803-0F535321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09645E15-CD1B-4EAA-B2F2-D41E53C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C571069-A359-469A-98CD-9458DBAA0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aphic 4">
            <a:extLst>
              <a:ext uri="{FF2B5EF4-FFF2-40B4-BE49-F238E27FC236}">
                <a16:creationId xmlns:a16="http://schemas.microsoft.com/office/drawing/2014/main" id="{A61BDD87-32CE-4DE2-AAE1-62C2F4793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903343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F0F3645-6645-44FD-A4C7-06D41C09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5458736-D4A2-40D4-9420-C40AEB2AB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68FA6A4-209B-443A-9CF2-FFDC90EC3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EB0A6C9-E0F4-403E-8FB7-5FF4F1F64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DA5950E-75DA-4E34-99EB-89825487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F609E6F-709D-42D6-8E54-91E37E2B1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C4707FB-9E68-4EBA-A4E0-4516F1506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799771A-5CA8-4CCE-B4F5-FE8C20379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61D636C-9A38-466B-BD92-39795F493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99F3BD6-49A2-4D64-A3C0-8EFCEF9D9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ABC753B-C028-4FCD-9D53-2BDBB2644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A8F316F-3B46-4F37-AB8C-E6936830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636F8A8-BD35-4E0B-901B-1589A0534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B6B421-EA50-1C2F-2415-E05A8496F0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3487652"/>
              </p:ext>
            </p:extLst>
          </p:nvPr>
        </p:nvGraphicFramePr>
        <p:xfrm>
          <a:off x="2113935" y="759071"/>
          <a:ext cx="9930580" cy="4843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5483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AF36A-D813-ACE9-10EA-2F25BC9E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270" y="898137"/>
            <a:ext cx="4974771" cy="873986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data used and tools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C290EDF-4176-88A3-F7F5-537162689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4562" y="1557437"/>
            <a:ext cx="4974771" cy="470963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Excel</a:t>
            </a:r>
          </a:p>
          <a:p>
            <a:r>
              <a:rPr lang="en-US" sz="2200" dirty="0">
                <a:solidFill>
                  <a:schemeClr val="bg1"/>
                </a:solidFill>
              </a:rPr>
              <a:t>I used Excel to record the geographical data of the factories in 6th of October City such as:</a:t>
            </a:r>
            <a:endParaRPr lang="ar-EG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1-Pollution rate emitted from each factory</a:t>
            </a:r>
            <a:endParaRPr lang="ar-EG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2-Type of pollutant  </a:t>
            </a:r>
            <a:endParaRPr lang="ar-EG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addition to data on residential neighborhoods such as:</a:t>
            </a:r>
            <a:endParaRPr lang="ar-EG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1-Population number</a:t>
            </a:r>
            <a:endParaRPr lang="ar-EG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2-Population density</a:t>
            </a:r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732A444C-81CA-4D10-998B-529CE31D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348973"/>
            <a:ext cx="4945999" cy="6036681"/>
            <a:chOff x="1674895" y="1345036"/>
            <a:chExt cx="5428610" cy="4210939"/>
          </a:xfrm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A66CC0ED-7D4E-4CE4-A15A-A6FF507AE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56042E25-B074-48D7-9694-5C9527108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4F61E28-F51E-44F9-B827-A32BAAABD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232747"/>
            <a:ext cx="4945999" cy="603668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18E379-8FFE-63A2-3F33-8A3101542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8" y="913731"/>
            <a:ext cx="4622562" cy="2173093"/>
          </a:xfrm>
          <a:prstGeom prst="rect">
            <a:avLst/>
          </a:prstGeom>
        </p:spPr>
      </p:pic>
      <p:grpSp>
        <p:nvGrpSpPr>
          <p:cNvPr id="249" name="Graphic 4">
            <a:extLst>
              <a:ext uri="{FF2B5EF4-FFF2-40B4-BE49-F238E27FC236}">
                <a16:creationId xmlns:a16="http://schemas.microsoft.com/office/drawing/2014/main" id="{57CD476F-4071-4E06-BD94-582AC009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73349" y="210930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B6A3560-202E-47CB-A0A4-7BAA40CED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8DCE699C-0879-4B2A-BD24-CE9CB03F0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739C6C48-4048-472B-9200-BA3467DD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BE535A2-9A69-4D86-98B9-4606364B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6D38EB57-352E-48E7-9482-1AEA738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D18EEB6E-44FD-4775-9179-950DB8C3D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A93B6FB8-B03E-4FC7-AC61-9B1613A3C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6E9617C-8511-4D9B-94C1-C84BFB7ED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B076EA5A-A5A8-42A9-A0F7-ECECD999F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5856DB2-44EF-413E-B792-EFF0409DE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3E2C35C7-1280-4F14-9553-11374063E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0376E68-4370-4BE5-917D-39794960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0D187E9-AB0A-480D-B60A-74F7F26FF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19AE844-7315-E3A5-89C9-32035C0C6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6" y="3319571"/>
            <a:ext cx="4622563" cy="26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77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269A50E4-B5CC-4FCE-8725-E40B4E14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0850D-0380-5B6C-3AA5-5E6241DEF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7240" y="368625"/>
            <a:ext cx="4114800" cy="1403498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Using ArcGIS pro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51B74E6-FC43-7FD3-14BB-175B619CE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7" r="10511" b="-3"/>
          <a:stretch/>
        </p:blipFill>
        <p:spPr>
          <a:xfrm>
            <a:off x="965251" y="219938"/>
            <a:ext cx="2019086" cy="2019080"/>
          </a:xfrm>
          <a:prstGeom prst="rect">
            <a:avLst/>
          </a:prstGeom>
        </p:spPr>
      </p:pic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42AE8636-A04B-4C96-AA50-C956D51C0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807" y="-19877"/>
            <a:ext cx="3483100" cy="2909287"/>
          </a:xfrm>
          <a:custGeom>
            <a:avLst/>
            <a:gdLst>
              <a:gd name="connsiteX0" fmla="*/ 452171 w 3483100"/>
              <a:gd name="connsiteY0" fmla="*/ 0 h 2909287"/>
              <a:gd name="connsiteX1" fmla="*/ 3030929 w 3483100"/>
              <a:gd name="connsiteY1" fmla="*/ 0 h 2909287"/>
              <a:gd name="connsiteX2" fmla="*/ 3085415 w 3483100"/>
              <a:gd name="connsiteY2" fmla="*/ 59949 h 2909287"/>
              <a:gd name="connsiteX3" fmla="*/ 3483100 w 3483100"/>
              <a:gd name="connsiteY3" fmla="*/ 1167737 h 2909287"/>
              <a:gd name="connsiteX4" fmla="*/ 1741550 w 3483100"/>
              <a:gd name="connsiteY4" fmla="*/ 2909287 h 2909287"/>
              <a:gd name="connsiteX5" fmla="*/ 0 w 3483100"/>
              <a:gd name="connsiteY5" fmla="*/ 1167737 h 2909287"/>
              <a:gd name="connsiteX6" fmla="*/ 397685 w 3483100"/>
              <a:gd name="connsiteY6" fmla="*/ 59949 h 290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3100" h="2909287">
                <a:moveTo>
                  <a:pt x="452171" y="0"/>
                </a:moveTo>
                <a:lnTo>
                  <a:pt x="3030929" y="0"/>
                </a:lnTo>
                <a:lnTo>
                  <a:pt x="3085415" y="59949"/>
                </a:lnTo>
                <a:cubicBezTo>
                  <a:pt x="3333857" y="360992"/>
                  <a:pt x="3483100" y="746936"/>
                  <a:pt x="3483100" y="1167737"/>
                </a:cubicBezTo>
                <a:cubicBezTo>
                  <a:pt x="3483100" y="2129569"/>
                  <a:pt x="2703382" y="2909287"/>
                  <a:pt x="1741550" y="2909287"/>
                </a:cubicBezTo>
                <a:cubicBezTo>
                  <a:pt x="779718" y="2909287"/>
                  <a:pt x="0" y="2129569"/>
                  <a:pt x="0" y="1167737"/>
                </a:cubicBezTo>
                <a:cubicBezTo>
                  <a:pt x="0" y="746936"/>
                  <a:pt x="149243" y="360992"/>
                  <a:pt x="397685" y="59949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3A6EB9-5956-1BD2-4879-CD886A259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2" r="31590" b="3"/>
          <a:stretch/>
        </p:blipFill>
        <p:spPr>
          <a:xfrm>
            <a:off x="4676640" y="572107"/>
            <a:ext cx="1564160" cy="1564172"/>
          </a:xfrm>
          <a:prstGeom prst="rect">
            <a:avLst/>
          </a:prstGeom>
        </p:spPr>
      </p:pic>
      <p:sp>
        <p:nvSpPr>
          <p:cNvPr id="286" name="Oval 285">
            <a:extLst>
              <a:ext uri="{FF2B5EF4-FFF2-40B4-BE49-F238E27FC236}">
                <a16:creationId xmlns:a16="http://schemas.microsoft.com/office/drawing/2014/main" id="{A408E1F6-B9B6-4459-AFC2-F77F3EA6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04603" y="72657"/>
            <a:ext cx="2523489" cy="2523489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588AB9E2-7D37-4889-BA65-F40073B8B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5778" y="235607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0F47C222-B2CD-48DF-921A-F1E49A7C8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5778" y="2356070"/>
            <a:ext cx="419129" cy="419129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3C4EE99-11B7-60D4-6EF5-32B7E165B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" b="21449"/>
          <a:stretch/>
        </p:blipFill>
        <p:spPr>
          <a:xfrm>
            <a:off x="377109" y="4028772"/>
            <a:ext cx="2117388" cy="211738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4AF6507-5F8B-F8A7-EA24-83642585F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8" r="19023" b="1"/>
          <a:stretch/>
        </p:blipFill>
        <p:spPr>
          <a:xfrm>
            <a:off x="4287526" y="3697171"/>
            <a:ext cx="1895749" cy="1895767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85EB8D1-FD4A-9440-3D7A-D6D7312D7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7240" y="1958550"/>
            <a:ext cx="4114800" cy="425688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 used the ArcGIS  Pro program to represent and display this data in the form of layers and perform all types of analyses on it.</a:t>
            </a:r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0F17DC65-D057-4CEA-8B52-BF72D5D90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252" y="3147297"/>
            <a:ext cx="3212182" cy="3665314"/>
          </a:xfrm>
          <a:custGeom>
            <a:avLst/>
            <a:gdLst>
              <a:gd name="connsiteX0" fmla="*/ 1379525 w 3212182"/>
              <a:gd name="connsiteY0" fmla="*/ 0 h 3665314"/>
              <a:gd name="connsiteX1" fmla="*/ 3212182 w 3212182"/>
              <a:gd name="connsiteY1" fmla="*/ 1832657 h 3665314"/>
              <a:gd name="connsiteX2" fmla="*/ 1379525 w 3212182"/>
              <a:gd name="connsiteY2" fmla="*/ 3665314 h 3665314"/>
              <a:gd name="connsiteX3" fmla="*/ 83641 w 3212182"/>
              <a:gd name="connsiteY3" fmla="*/ 3128542 h 3665314"/>
              <a:gd name="connsiteX4" fmla="*/ 0 w 3212182"/>
              <a:gd name="connsiteY4" fmla="*/ 3036514 h 3665314"/>
              <a:gd name="connsiteX5" fmla="*/ 0 w 3212182"/>
              <a:gd name="connsiteY5" fmla="*/ 628801 h 3665314"/>
              <a:gd name="connsiteX6" fmla="*/ 83641 w 3212182"/>
              <a:gd name="connsiteY6" fmla="*/ 536773 h 3665314"/>
              <a:gd name="connsiteX7" fmla="*/ 1379525 w 3212182"/>
              <a:gd name="connsiteY7" fmla="*/ 0 h 366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2182" h="3665314">
                <a:moveTo>
                  <a:pt x="1379525" y="0"/>
                </a:moveTo>
                <a:cubicBezTo>
                  <a:pt x="2391674" y="0"/>
                  <a:pt x="3212182" y="820508"/>
                  <a:pt x="3212182" y="1832657"/>
                </a:cubicBezTo>
                <a:cubicBezTo>
                  <a:pt x="3212182" y="2844806"/>
                  <a:pt x="2391674" y="3665314"/>
                  <a:pt x="1379525" y="3665314"/>
                </a:cubicBezTo>
                <a:cubicBezTo>
                  <a:pt x="873451" y="3665314"/>
                  <a:pt x="415286" y="3460187"/>
                  <a:pt x="83641" y="3128542"/>
                </a:cubicBezTo>
                <a:lnTo>
                  <a:pt x="0" y="3036514"/>
                </a:lnTo>
                <a:lnTo>
                  <a:pt x="0" y="628801"/>
                </a:lnTo>
                <a:lnTo>
                  <a:pt x="83641" y="536773"/>
                </a:lnTo>
                <a:cubicBezTo>
                  <a:pt x="415286" y="205127"/>
                  <a:pt x="873451" y="0"/>
                  <a:pt x="1379525" y="0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35249834-544E-477E-84FD-888B8DB7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4563" y="3004216"/>
            <a:ext cx="3281677" cy="32816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94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44EC7-CBD7-1ED1-C008-77234625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8000"/>
            <a:ext cx="6143626" cy="1400400"/>
          </a:xfrm>
          <a:prstGeom prst="ellipse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3100">
                <a:solidFill>
                  <a:schemeClr val="bg1"/>
                </a:solidFill>
              </a:rPr>
              <a:t>Using a dashboard to generate statistics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FC2CC12-C9A1-140A-FAD5-0BAB5D7F3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86"/>
          <a:stretch/>
        </p:blipFill>
        <p:spPr>
          <a:xfrm>
            <a:off x="20" y="10048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171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87C52-F32B-AB5F-C948-60FDBE59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8000"/>
            <a:ext cx="6143626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3100">
                <a:solidFill>
                  <a:schemeClr val="bg1"/>
                </a:solidFill>
                <a:highlight>
                  <a:srgbClr val="000000"/>
                </a:highlight>
              </a:rPr>
              <a:t>View results, analysis and suggestions for action through Story Map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3A61A8E-126A-EC9D-1C39-1C80092C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713" y="4716472"/>
            <a:ext cx="3494088" cy="101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bg1"/>
                </a:solidFill>
                <a:highlight>
                  <a:srgbClr val="000000"/>
                </a:highlight>
              </a:rPr>
              <a:t>Trying to make it easy and simple to understand.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A7EF5-3A79-9FA8-AD2A-FB723FC5D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13" b="15413"/>
          <a:stretch/>
        </p:blipFill>
        <p:spPr>
          <a:xfrm>
            <a:off x="20" y="80386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872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81A0-65A9-B89A-49C3-854376D6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443" y="4928180"/>
            <a:ext cx="3521122" cy="1286354"/>
          </a:xfrm>
        </p:spPr>
        <p:txBody>
          <a:bodyPr>
            <a:normAutofit/>
          </a:bodyPr>
          <a:lstStyle/>
          <a:p>
            <a:pPr algn="r"/>
            <a:r>
              <a:rPr lang="en-US" sz="3800"/>
              <a:t>workflow</a:t>
            </a:r>
          </a:p>
        </p:txBody>
      </p:sp>
      <p:sp>
        <p:nvSpPr>
          <p:cNvPr id="116" name="Right Triangle 115">
            <a:extLst>
              <a:ext uri="{FF2B5EF4-FFF2-40B4-BE49-F238E27FC236}">
                <a16:creationId xmlns:a16="http://schemas.microsoft.com/office/drawing/2014/main" id="{23293907-0F26-4752-BCD0-3AC2C5026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31731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blue hexagon with a white logo&#10;&#10;Description automatically generated">
            <a:extLst>
              <a:ext uri="{FF2B5EF4-FFF2-40B4-BE49-F238E27FC236}">
                <a16:creationId xmlns:a16="http://schemas.microsoft.com/office/drawing/2014/main" id="{FCBCF557-C453-66DC-A87F-2B0C697D0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5" r="6425" b="-5"/>
          <a:stretch/>
        </p:blipFill>
        <p:spPr>
          <a:xfrm>
            <a:off x="2969841" y="1483803"/>
            <a:ext cx="1990594" cy="1374782"/>
          </a:xfrm>
          <a:prstGeom prst="rect">
            <a:avLst/>
          </a:prstGeom>
        </p:spPr>
      </p:pic>
      <p:pic>
        <p:nvPicPr>
          <p:cNvPr id="16" name="Picture 15" descr="A yellow hexagon with white logo&#10;&#10;Description automatically generated">
            <a:extLst>
              <a:ext uri="{FF2B5EF4-FFF2-40B4-BE49-F238E27FC236}">
                <a16:creationId xmlns:a16="http://schemas.microsoft.com/office/drawing/2014/main" id="{33344721-586C-8B99-DF19-796B0ED7E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r="24181" b="3"/>
          <a:stretch/>
        </p:blipFill>
        <p:spPr>
          <a:xfrm>
            <a:off x="630126" y="2837669"/>
            <a:ext cx="2344059" cy="3416073"/>
          </a:xfrm>
          <a:prstGeom prst="rect">
            <a:avLst/>
          </a:prstGeom>
        </p:spPr>
      </p:pic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339141A8-FDFD-4ABE-A499-72C9669F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blue hexagon with a globe&#10;&#10;Description automatically generated">
            <a:extLst>
              <a:ext uri="{FF2B5EF4-FFF2-40B4-BE49-F238E27FC236}">
                <a16:creationId xmlns:a16="http://schemas.microsoft.com/office/drawing/2014/main" id="{8DA2B243-325E-278E-B564-770910D31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2" r="-1" b="12506"/>
          <a:stretch/>
        </p:blipFill>
        <p:spPr>
          <a:xfrm>
            <a:off x="630126" y="626994"/>
            <a:ext cx="1217216" cy="863632"/>
          </a:xfrm>
          <a:prstGeom prst="rect">
            <a:avLst/>
          </a:prstGeom>
        </p:spPr>
      </p:pic>
      <p:sp>
        <p:nvSpPr>
          <p:cNvPr id="118" name="Right Triangle 117">
            <a:extLst>
              <a:ext uri="{FF2B5EF4-FFF2-40B4-BE49-F238E27FC236}">
                <a16:creationId xmlns:a16="http://schemas.microsoft.com/office/drawing/2014/main" id="{E916EF49-F958-4F28-A999-F8FA8D09A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6828" y="2437565"/>
            <a:ext cx="325600" cy="406635"/>
          </a:xfrm>
          <a:prstGeom prst="rtTriangle">
            <a:avLst/>
          </a:prstGeom>
          <a:solidFill>
            <a:srgbClr val="007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A green hexagon with a white book and a pin&#10;&#10;Description automatically generated">
            <a:extLst>
              <a:ext uri="{FF2B5EF4-FFF2-40B4-BE49-F238E27FC236}">
                <a16:creationId xmlns:a16="http://schemas.microsoft.com/office/drawing/2014/main" id="{AD640E68-0A18-0D87-02A4-F4B0AE55E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91" r="-2" b="22746"/>
          <a:stretch/>
        </p:blipFill>
        <p:spPr>
          <a:xfrm>
            <a:off x="4062100" y="2848636"/>
            <a:ext cx="3471464" cy="1883664"/>
          </a:xfrm>
          <a:prstGeom prst="rect">
            <a:avLst/>
          </a:prstGeom>
        </p:spPr>
      </p:pic>
      <p:sp>
        <p:nvSpPr>
          <p:cNvPr id="119" name="Right Triangle 118">
            <a:extLst>
              <a:ext uri="{FF2B5EF4-FFF2-40B4-BE49-F238E27FC236}">
                <a16:creationId xmlns:a16="http://schemas.microsoft.com/office/drawing/2014/main" id="{A7665D74-DFEA-412C-928C-F090E6708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ight Triangle 119">
            <a:extLst>
              <a:ext uri="{FF2B5EF4-FFF2-40B4-BE49-F238E27FC236}">
                <a16:creationId xmlns:a16="http://schemas.microsoft.com/office/drawing/2014/main" id="{2335FEDF-EF88-4E68-9CF7-5A72EF32A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0435" y="148822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logo of a computer program&#10;&#10;Description automatically generated">
            <a:extLst>
              <a:ext uri="{FF2B5EF4-FFF2-40B4-BE49-F238E27FC236}">
                <a16:creationId xmlns:a16="http://schemas.microsoft.com/office/drawing/2014/main" id="{52D11D7D-C175-5DE6-D66D-C8ADCB086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9" r="2" b="22216"/>
          <a:stretch/>
        </p:blipFill>
        <p:spPr>
          <a:xfrm>
            <a:off x="7533564" y="635538"/>
            <a:ext cx="4028310" cy="2202131"/>
          </a:xfrm>
          <a:prstGeom prst="rect">
            <a:avLst/>
          </a:prstGeom>
        </p:spPr>
      </p:pic>
      <p:sp>
        <p:nvSpPr>
          <p:cNvPr id="115" name="Right Triangle 114">
            <a:extLst>
              <a:ext uri="{FF2B5EF4-FFF2-40B4-BE49-F238E27FC236}">
                <a16:creationId xmlns:a16="http://schemas.microsoft.com/office/drawing/2014/main" id="{837A7BE2-DF08-4ECE-A520-13927DBF4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95B851A-8B46-0A97-702C-95A27A469C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988020"/>
              </p:ext>
            </p:extLst>
          </p:nvPr>
        </p:nvGraphicFramePr>
        <p:xfrm>
          <a:off x="7855297" y="3153048"/>
          <a:ext cx="3706577" cy="3061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93113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cap="all" spc="600" dirty="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7E9D86A-D513-48F9-851A-5F3725E8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1565" y="330817"/>
            <a:ext cx="4833901" cy="5995583"/>
            <a:chOff x="1754444" y="330817"/>
            <a:chExt cx="4833901" cy="5995583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258443E-B333-44F4-8D49-1EAB1C1A4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4444" y="330817"/>
              <a:ext cx="4833901" cy="599558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9132A4E-0C09-40DA-A360-EA9D3DAFFB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4444" y="330817"/>
              <a:ext cx="4833901" cy="5995583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649D88F-3460-4C52-888E-001C62B26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1649" y="213740"/>
            <a:ext cx="4833901" cy="599558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BBB10-8EE5-5274-C066-6B1693F6A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93" y="510803"/>
            <a:ext cx="4069306" cy="53397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17DD14E-3BC7-413D-B4AB-B92EED2F5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0F3F4-7BDA-7CC7-4985-16CB21E10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5816" y="2003239"/>
            <a:ext cx="3336001" cy="235486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This is all about my project. I hope it is a useful project and you like it.</a:t>
            </a:r>
          </a:p>
        </p:txBody>
      </p:sp>
      <p:sp>
        <p:nvSpPr>
          <p:cNvPr id="135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36" name="Graphic 212">
            <a:extLst>
              <a:ext uri="{FF2B5EF4-FFF2-40B4-BE49-F238E27FC236}">
                <a16:creationId xmlns:a16="http://schemas.microsoft.com/office/drawing/2014/main" id="{6908275D-177E-42F2-8887-134AFE8B7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40" y="528734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32B36D4-0C87-4882-A12C-18A91DBAE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340" y="528734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9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793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228</Words>
  <Application>Microsoft Office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Office Theme</vt:lpstr>
      <vt:lpstr>Monitoring and determining air quality in residential areas near factories</vt:lpstr>
      <vt:lpstr>My vision</vt:lpstr>
      <vt:lpstr>objective</vt:lpstr>
      <vt:lpstr>The data used and tools </vt:lpstr>
      <vt:lpstr>Using ArcGIS pro</vt:lpstr>
      <vt:lpstr>Using a dashboard to generate statistics</vt:lpstr>
      <vt:lpstr>View results, analysis and suggestions for action through Story Map</vt:lpstr>
      <vt:lpstr>workflow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ayatullah hassan</dc:creator>
  <cp:lastModifiedBy>ayatullah hassan</cp:lastModifiedBy>
  <cp:revision>9</cp:revision>
  <dcterms:created xsi:type="dcterms:W3CDTF">2024-08-23T19:01:05Z</dcterms:created>
  <dcterms:modified xsi:type="dcterms:W3CDTF">2024-10-16T21:49:20Z</dcterms:modified>
</cp:coreProperties>
</file>